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6" r:id="rId3"/>
    <p:sldId id="265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Structure and </a:t>
            </a:r>
            <a:r>
              <a:rPr lang="en-IN" dirty="0" smtClean="0"/>
              <a:t>predictability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 </a:t>
            </a:r>
            <a:r>
              <a:rPr lang="en-IN" dirty="0" smtClean="0"/>
              <a:t>Extensive </a:t>
            </a:r>
            <a:r>
              <a:rPr lang="en-IN" dirty="0"/>
              <a:t>documentation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Dedicated </a:t>
            </a:r>
            <a:r>
              <a:rPr lang="en-IN" dirty="0"/>
              <a:t>testing </a:t>
            </a:r>
            <a:r>
              <a:rPr lang="en-IN" dirty="0" smtClean="0"/>
              <a:t>phase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Great </a:t>
            </a:r>
            <a:r>
              <a:rPr lang="en-US" dirty="0"/>
              <a:t>deal of control over the project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Inflexibility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Lack of user feedback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Long development time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Risk of scope creep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Improved quality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Speed and flexibility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Stakeholders engagement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</a:t>
            </a:r>
            <a:r>
              <a:rPr lang="en-IN" dirty="0" err="1"/>
              <a:t>ost</a:t>
            </a:r>
            <a:r>
              <a:rPr lang="en-IN" dirty="0"/>
              <a:t> control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86957" y="2218705"/>
            <a:ext cx="3913331" cy="21831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Difficult </a:t>
            </a:r>
            <a:r>
              <a:rPr lang="en-US" dirty="0"/>
              <a:t>to manage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May not be suitable for all </a:t>
            </a:r>
            <a:r>
              <a:rPr lang="en-US" dirty="0" smtClean="0"/>
              <a:t>projects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Requires </a:t>
            </a:r>
            <a:r>
              <a:rPr lang="en-US" dirty="0"/>
              <a:t>a high level of communication and collaboration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May not be suitable for all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17</TotalTime>
  <Words>63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Courier New</vt:lpstr>
      <vt:lpstr>Wingdings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Rajat Singh</cp:lastModifiedBy>
  <cp:revision>4</cp:revision>
  <dcterms:created xsi:type="dcterms:W3CDTF">2021-06-04T16:24:13Z</dcterms:created>
  <dcterms:modified xsi:type="dcterms:W3CDTF">2023-08-14T21:08:46Z</dcterms:modified>
</cp:coreProperties>
</file>