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2" r:id="rId2"/>
    <p:sldId id="295" r:id="rId3"/>
    <p:sldId id="27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snapToGrid="0">
      <p:cViewPr varScale="1">
        <p:scale>
          <a:sx n="118" d="100"/>
          <a:sy n="118" d="100"/>
        </p:scale>
        <p:origin x="17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smtClean="0"/>
              <a:t>Agile Methodology </a:t>
            </a:r>
            <a:endParaRPr lang="en-US" dirty="0"/>
          </a:p>
        </p:txBody>
      </p:sp>
      <p:sp>
        <p:nvSpPr>
          <p:cNvPr id="4" name="Text Placeholder 3"/>
          <p:cNvSpPr>
            <a:spLocks noGrp="1"/>
          </p:cNvSpPr>
          <p:nvPr>
            <p:ph type="body" sz="quarter" idx="13"/>
          </p:nvPr>
        </p:nvSpPr>
        <p:spPr/>
        <p:txBody>
          <a:bodyPr/>
          <a:lstStyle/>
          <a:p>
            <a:r>
              <a:rPr lang="en-US" dirty="0" smtClean="0"/>
              <a:t>2023</a:t>
            </a:r>
            <a:endParaRPr lang="en-US" dirty="0"/>
          </a:p>
        </p:txBody>
      </p:sp>
      <p:sp>
        <p:nvSpPr>
          <p:cNvPr id="5" name="Footer Placeholder 4"/>
          <p:cNvSpPr>
            <a:spLocks noGrp="1"/>
          </p:cNvSpPr>
          <p:nvPr>
            <p:ph type="ftr" sz="quarter" idx="3"/>
          </p:nvPr>
        </p:nvSpPr>
        <p:spPr/>
        <p:txBody>
          <a:bodyPr/>
          <a:lstStyle/>
          <a:p>
            <a:r>
              <a:rPr lang="en-US" dirty="0"/>
              <a:t>© </a:t>
            </a:r>
            <a:r>
              <a:rPr lang="en-US" dirty="0" smtClean="0"/>
              <a:t>2023 </a:t>
            </a:r>
            <a:r>
              <a:rPr lang="en-US" dirty="0"/>
              <a:t>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a:t>
            </a:r>
            <a:r>
              <a:rPr lang="en-US" dirty="0" smtClean="0">
                <a:latin typeface="+mn-lt"/>
                <a:cs typeface="Helvetica" pitchFamily="34" charset="0"/>
              </a:rPr>
              <a:t>STORY</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260554" y="699985"/>
            <a:ext cx="8804787" cy="4170329"/>
          </a:xfrm>
          <a:prstGeom prst="rect">
            <a:avLst/>
          </a:prstGeom>
        </p:spPr>
        <p:txBody>
          <a:bodyPr>
            <a:normAutofit/>
          </a:bodyPr>
          <a:lstStyle/>
          <a:p>
            <a:pPr marL="342900" indent="-342900">
              <a:buFont typeface="Arial" panose="020B0604020202020204" pitchFamily="34" charset="0"/>
              <a:buChar char="•"/>
            </a:pPr>
            <a:r>
              <a:rPr lang="en-US" dirty="0" smtClean="0">
                <a:latin typeface="Leelawadee UI" panose="020B0502040204020203" pitchFamily="34" charset="-34"/>
                <a:cs typeface="Leelawadee UI" panose="020B0502040204020203" pitchFamily="34" charset="-34"/>
              </a:rPr>
              <a:t>As </a:t>
            </a:r>
            <a:r>
              <a:rPr lang="en-US" dirty="0">
                <a:latin typeface="Leelawadee UI" panose="020B0502040204020203" pitchFamily="34" charset="-34"/>
                <a:cs typeface="Leelawadee UI" panose="020B0502040204020203" pitchFamily="34" charset="-34"/>
              </a:rPr>
              <a:t>a </a:t>
            </a:r>
            <a:r>
              <a:rPr lang="en-US" b="1" i="1" dirty="0" smtClean="0">
                <a:latin typeface="Leelawadee UI" panose="020B0502040204020203" pitchFamily="34" charset="-34"/>
                <a:cs typeface="Leelawadee UI" panose="020B0502040204020203" pitchFamily="34" charset="-34"/>
              </a:rPr>
              <a:t>Space Explorer</a:t>
            </a:r>
            <a:r>
              <a:rPr lang="en-US" dirty="0">
                <a:latin typeface="Leelawadee UI" panose="020B0502040204020203" pitchFamily="34" charset="-34"/>
                <a:cs typeface="Leelawadee UI" panose="020B0502040204020203" pitchFamily="34" charset="-34"/>
              </a:rPr>
              <a:t>, I want to be able to have a clear and uninterrupted conversation with my team on Earth, even with significant latency, so that we can collaborate on our mission</a:t>
            </a:r>
            <a:r>
              <a:rPr lang="en-US" dirty="0" smtClean="0">
                <a:latin typeface="Leelawadee UI" panose="020B0502040204020203" pitchFamily="34" charset="-34"/>
                <a:cs typeface="Leelawadee UI" panose="020B0502040204020203" pitchFamily="34" charset="-34"/>
              </a:rPr>
              <a:t>.</a:t>
            </a:r>
          </a:p>
          <a:p>
            <a:pPr marL="342900" indent="-342900">
              <a:buFont typeface="Arial" panose="020B0604020202020204" pitchFamily="34" charset="0"/>
              <a:buChar char="•"/>
            </a:pPr>
            <a:r>
              <a:rPr lang="en-US" dirty="0">
                <a:latin typeface="Leelawadee UI" panose="020B0502040204020203" pitchFamily="34" charset="-34"/>
                <a:cs typeface="Leelawadee UI" panose="020B0502040204020203" pitchFamily="34" charset="-34"/>
              </a:rPr>
              <a:t>As a </a:t>
            </a:r>
            <a:r>
              <a:rPr lang="en-US" b="1" i="1" dirty="0">
                <a:latin typeface="Leelawadee UI" panose="020B0502040204020203" pitchFamily="34" charset="-34"/>
                <a:cs typeface="Leelawadee UI" panose="020B0502040204020203" pitchFamily="34" charset="-34"/>
              </a:rPr>
              <a:t>remote healthcare professional</a:t>
            </a:r>
            <a:r>
              <a:rPr lang="en-US" dirty="0">
                <a:latin typeface="Leelawadee UI" panose="020B0502040204020203" pitchFamily="34" charset="-34"/>
                <a:cs typeface="Leelawadee UI" panose="020B0502040204020203" pitchFamily="34" charset="-34"/>
              </a:rPr>
              <a:t>, I want to hold video consultations with patients on different planets, so that I can provide medical advice, monitor their health, and address their concerns without the need for them to travel back to Earth</a:t>
            </a:r>
            <a:r>
              <a:rPr lang="en-US" dirty="0" smtClean="0">
                <a:latin typeface="Leelawadee UI" panose="020B0502040204020203" pitchFamily="34" charset="-34"/>
                <a:cs typeface="Leelawadee UI" panose="020B0502040204020203" pitchFamily="34" charset="-34"/>
              </a:rPr>
              <a:t>.</a:t>
            </a:r>
          </a:p>
          <a:p>
            <a:pPr marL="342900" indent="-342900">
              <a:buFont typeface="Arial" panose="020B0604020202020204" pitchFamily="34" charset="0"/>
              <a:buChar char="•"/>
            </a:pPr>
            <a:r>
              <a:rPr lang="en-US" dirty="0">
                <a:latin typeface="Leelawadee UI" panose="020B0502040204020203" pitchFamily="34" charset="-34"/>
                <a:cs typeface="Leelawadee UI" panose="020B0502040204020203" pitchFamily="34" charset="-34"/>
              </a:rPr>
              <a:t>As a </a:t>
            </a:r>
            <a:r>
              <a:rPr lang="en-US" b="1" i="1" dirty="0">
                <a:latin typeface="Leelawadee UI" panose="020B0502040204020203" pitchFamily="34" charset="-34"/>
                <a:cs typeface="Leelawadee UI" panose="020B0502040204020203" pitchFamily="34" charset="-34"/>
              </a:rPr>
              <a:t>planetary explorer sharing discoveries</a:t>
            </a:r>
            <a:r>
              <a:rPr lang="en-US" dirty="0">
                <a:latin typeface="Leelawadee UI" panose="020B0502040204020203" pitchFamily="34" charset="-34"/>
                <a:cs typeface="Leelawadee UI" panose="020B0502040204020203" pitchFamily="34" charset="-34"/>
              </a:rPr>
              <a:t>, I want to host live video streams for the public, showcasing new landscapes and findings from other planets, so that I can engage </a:t>
            </a:r>
            <a:r>
              <a:rPr lang="en-US" dirty="0" smtClean="0">
                <a:latin typeface="Leelawadee UI" panose="020B0502040204020203" pitchFamily="34" charset="-34"/>
                <a:cs typeface="Leelawadee UI" panose="020B0502040204020203" pitchFamily="34" charset="-34"/>
              </a:rPr>
              <a:t>and </a:t>
            </a:r>
            <a:r>
              <a:rPr lang="en-US" dirty="0">
                <a:latin typeface="Leelawadee UI" panose="020B0502040204020203" pitchFamily="34" charset="-34"/>
                <a:cs typeface="Leelawadee UI" panose="020B0502040204020203" pitchFamily="34" charset="-34"/>
              </a:rPr>
              <a:t>educate audiences while bridging the gap between worlds</a:t>
            </a:r>
            <a:r>
              <a:rPr lang="en-US" dirty="0" smtClean="0">
                <a:latin typeface="Leelawadee UI" panose="020B0502040204020203" pitchFamily="34" charset="-34"/>
                <a:cs typeface="Leelawadee UI" panose="020B0502040204020203" pitchFamily="34" charset="-34"/>
              </a:rPr>
              <a:t>.</a:t>
            </a:r>
          </a:p>
          <a:p>
            <a:pPr marL="342900" indent="-342900">
              <a:buFont typeface="Arial" panose="020B0604020202020204" pitchFamily="34" charset="0"/>
              <a:buChar char="•"/>
            </a:pPr>
            <a:r>
              <a:rPr lang="en-US" dirty="0">
                <a:latin typeface="Leelawadee UI" panose="020B0502040204020203" pitchFamily="34" charset="-34"/>
                <a:cs typeface="Leelawadee UI" panose="020B0502040204020203" pitchFamily="34" charset="-34"/>
              </a:rPr>
              <a:t>As a </a:t>
            </a:r>
            <a:r>
              <a:rPr lang="en-US" b="1" i="1" dirty="0">
                <a:latin typeface="Leelawadee UI" panose="020B0502040204020203" pitchFamily="34" charset="-34"/>
                <a:cs typeface="Leelawadee UI" panose="020B0502040204020203" pitchFamily="34" charset="-34"/>
              </a:rPr>
              <a:t>scientist collaborating across planets</a:t>
            </a:r>
            <a:r>
              <a:rPr lang="en-US" dirty="0">
                <a:latin typeface="Leelawadee UI" panose="020B0502040204020203" pitchFamily="34" charset="-34"/>
                <a:cs typeface="Leelawadee UI" panose="020B0502040204020203" pitchFamily="34" charset="-34"/>
              </a:rPr>
              <a:t>, I want to schedule and participate in video conferences with research teams on distant planets, so that we can analyze findings, brainstorm ideas, and advance our collective understanding of space phenomena.</a:t>
            </a:r>
            <a:endParaRPr lang="en-US" i="1" dirty="0">
              <a:latin typeface="Leelawadee UI" panose="020B0502040204020203" pitchFamily="34" charset="-34"/>
              <a:cs typeface="Leelawadee UI" panose="020B0502040204020203" pitchFamily="34" charset="-34"/>
            </a:endParaRPr>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261</TotalTime>
  <Words>302</Words>
  <Application>Microsoft Office PowerPoint</Application>
  <PresentationFormat>On-screen Show (16:9)</PresentationFormat>
  <Paragraphs>14</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Courier New</vt:lpstr>
      <vt:lpstr>Helvetica</vt:lpstr>
      <vt:lpstr>Leelawadee UI</vt:lpstr>
      <vt:lpstr>CognizantTheme</vt:lpstr>
      <vt:lpstr>Agile Methodology </vt:lpstr>
      <vt:lpstr>Task 2:  User Stories</vt:lpstr>
      <vt:lpstr>USER STORY</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Rajat Singh</cp:lastModifiedBy>
  <cp:revision>16</cp:revision>
  <dcterms:created xsi:type="dcterms:W3CDTF">2021-06-03T17:56:22Z</dcterms:created>
  <dcterms:modified xsi:type="dcterms:W3CDTF">2023-08-15T10:01:06Z</dcterms:modified>
</cp:coreProperties>
</file>