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296" r:id="rId3"/>
    <p:sldId id="314" r:id="rId4"/>
    <p:sldId id="318" r:id="rId5"/>
    <p:sldId id="316" r:id="rId6"/>
    <p:sldId id="308" r:id="rId7"/>
    <p:sldId id="309" r:id="rId8"/>
    <p:sldId id="310" r:id="rId9"/>
    <p:sldId id="311" r:id="rId10"/>
    <p:sldId id="312" r:id="rId11"/>
    <p:sldId id="313" r:id="rId12"/>
    <p:sldId id="285" r:id="rId13"/>
    <p:sldId id="280" r:id="rId14"/>
    <p:sldId id="30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B4C12-4234-4941-AB0E-AAA0894EA62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3E93F-B7D6-4DBF-940A-BDC09625CE02}">
      <dgm:prSet phldrT="[Text]" custT="1"/>
      <dgm:spPr/>
      <dgm:t>
        <a:bodyPr/>
        <a:lstStyle/>
        <a:p>
          <a:r>
            <a:rPr lang="en-US" sz="1800" dirty="0"/>
            <a:t>Roles</a:t>
          </a:r>
        </a:p>
      </dgm:t>
    </dgm:pt>
    <dgm:pt modelId="{798B8478-E88C-43D1-A766-F7DD40E76AD1}" type="parTrans" cxnId="{DCA9A078-95DC-4FAA-9BF9-3B86E44FF316}">
      <dgm:prSet/>
      <dgm:spPr/>
      <dgm:t>
        <a:bodyPr/>
        <a:lstStyle/>
        <a:p>
          <a:endParaRPr lang="en-US"/>
        </a:p>
      </dgm:t>
    </dgm:pt>
    <dgm:pt modelId="{988DA09C-3626-4D41-A544-B5D024A67899}" type="sibTrans" cxnId="{DCA9A078-95DC-4FAA-9BF9-3B86E44FF316}">
      <dgm:prSet/>
      <dgm:spPr/>
      <dgm:t>
        <a:bodyPr/>
        <a:lstStyle/>
        <a:p>
          <a:endParaRPr lang="en-US"/>
        </a:p>
      </dgm:t>
    </dgm:pt>
    <dgm:pt modelId="{0A772E68-C044-497E-B430-C362017235FF}">
      <dgm:prSet phldrT="[Text]"/>
      <dgm:spPr/>
      <dgm:t>
        <a:bodyPr/>
        <a:lstStyle/>
        <a:p>
          <a:r>
            <a:rPr lang="en-US" dirty="0"/>
            <a:t>Product Owner</a:t>
          </a:r>
        </a:p>
      </dgm:t>
    </dgm:pt>
    <dgm:pt modelId="{F4A908FB-C793-4524-AD79-6913C409D697}" type="parTrans" cxnId="{BF3B5E45-B88F-479B-97E1-79A6C7C91B86}">
      <dgm:prSet/>
      <dgm:spPr/>
      <dgm:t>
        <a:bodyPr/>
        <a:lstStyle/>
        <a:p>
          <a:endParaRPr lang="en-US"/>
        </a:p>
      </dgm:t>
    </dgm:pt>
    <dgm:pt modelId="{7EBD1FB2-0E5C-4BFB-B958-A5A231E7B7DF}" type="sibTrans" cxnId="{BF3B5E45-B88F-479B-97E1-79A6C7C91B86}">
      <dgm:prSet/>
      <dgm:spPr/>
      <dgm:t>
        <a:bodyPr/>
        <a:lstStyle/>
        <a:p>
          <a:endParaRPr lang="en-US"/>
        </a:p>
      </dgm:t>
    </dgm:pt>
    <dgm:pt modelId="{D522D01E-4DAC-4DB6-B65C-ADC146A97E45}">
      <dgm:prSet phldrT="[Text]"/>
      <dgm:spPr/>
      <dgm:t>
        <a:bodyPr/>
        <a:lstStyle/>
        <a:p>
          <a:r>
            <a:rPr lang="en-US" dirty="0"/>
            <a:t>Scrum Master</a:t>
          </a:r>
        </a:p>
      </dgm:t>
    </dgm:pt>
    <dgm:pt modelId="{10B421D1-4E5F-4D78-94D6-45959CA88B09}" type="parTrans" cxnId="{D5B60E33-5CA6-44F3-A7A4-0A47BB76EE1B}">
      <dgm:prSet/>
      <dgm:spPr/>
      <dgm:t>
        <a:bodyPr/>
        <a:lstStyle/>
        <a:p>
          <a:endParaRPr lang="en-US"/>
        </a:p>
      </dgm:t>
    </dgm:pt>
    <dgm:pt modelId="{D22903B6-82F5-415A-AE94-EB77E2BD5B8D}" type="sibTrans" cxnId="{D5B60E33-5CA6-44F3-A7A4-0A47BB76EE1B}">
      <dgm:prSet/>
      <dgm:spPr/>
      <dgm:t>
        <a:bodyPr/>
        <a:lstStyle/>
        <a:p>
          <a:endParaRPr lang="en-US"/>
        </a:p>
      </dgm:t>
    </dgm:pt>
    <dgm:pt modelId="{0F65762F-9E0D-4757-A9CA-AA9BF21C1498}">
      <dgm:prSet phldrT="[Text]" custT="1"/>
      <dgm:spPr/>
      <dgm:t>
        <a:bodyPr/>
        <a:lstStyle/>
        <a:p>
          <a:r>
            <a:rPr lang="en-US" sz="1800" dirty="0"/>
            <a:t>Ceremonies</a:t>
          </a:r>
        </a:p>
      </dgm:t>
    </dgm:pt>
    <dgm:pt modelId="{FF4EFEF9-6E8D-46A2-BC70-570C7093ECA6}" type="parTrans" cxnId="{D72964C1-EB9F-441F-8FBC-5974187B587F}">
      <dgm:prSet/>
      <dgm:spPr/>
      <dgm:t>
        <a:bodyPr/>
        <a:lstStyle/>
        <a:p>
          <a:endParaRPr lang="en-US"/>
        </a:p>
      </dgm:t>
    </dgm:pt>
    <dgm:pt modelId="{66D026A2-1022-4E59-BE43-FF1362B3C794}" type="sibTrans" cxnId="{D72964C1-EB9F-441F-8FBC-5974187B587F}">
      <dgm:prSet/>
      <dgm:spPr/>
      <dgm:t>
        <a:bodyPr/>
        <a:lstStyle/>
        <a:p>
          <a:endParaRPr lang="en-US"/>
        </a:p>
      </dgm:t>
    </dgm:pt>
    <dgm:pt modelId="{B469D235-8570-4559-9BCB-426F8F2FE79E}">
      <dgm:prSet phldrT="[Text]"/>
      <dgm:spPr/>
      <dgm:t>
        <a:bodyPr/>
        <a:lstStyle/>
        <a:p>
          <a:r>
            <a:rPr lang="en-US" dirty="0"/>
            <a:t>Sprint Planning</a:t>
          </a:r>
        </a:p>
      </dgm:t>
    </dgm:pt>
    <dgm:pt modelId="{3185E8C7-097A-4259-9813-F18228DCFFBC}" type="parTrans" cxnId="{29040B98-E57C-4C48-92F9-51BA89E12F9E}">
      <dgm:prSet/>
      <dgm:spPr/>
      <dgm:t>
        <a:bodyPr/>
        <a:lstStyle/>
        <a:p>
          <a:endParaRPr lang="en-US"/>
        </a:p>
      </dgm:t>
    </dgm:pt>
    <dgm:pt modelId="{998AAF25-E96C-47A6-9FDE-9D1991EA76B9}" type="sibTrans" cxnId="{29040B98-E57C-4C48-92F9-51BA89E12F9E}">
      <dgm:prSet/>
      <dgm:spPr/>
      <dgm:t>
        <a:bodyPr/>
        <a:lstStyle/>
        <a:p>
          <a:endParaRPr lang="en-US"/>
        </a:p>
      </dgm:t>
    </dgm:pt>
    <dgm:pt modelId="{C16480CC-8A94-4BBF-9A22-1BE4DFE80262}">
      <dgm:prSet phldrT="[Text]"/>
      <dgm:spPr/>
      <dgm:t>
        <a:bodyPr/>
        <a:lstStyle/>
        <a:p>
          <a:r>
            <a:rPr lang="en-US" dirty="0"/>
            <a:t>Sprint Review</a:t>
          </a:r>
        </a:p>
      </dgm:t>
    </dgm:pt>
    <dgm:pt modelId="{32FC2B4B-E840-49AB-9BB5-14910AD66331}" type="parTrans" cxnId="{4AEC042A-E192-4101-A3B6-98F5D36A92EB}">
      <dgm:prSet/>
      <dgm:spPr/>
      <dgm:t>
        <a:bodyPr/>
        <a:lstStyle/>
        <a:p>
          <a:endParaRPr lang="en-US"/>
        </a:p>
      </dgm:t>
    </dgm:pt>
    <dgm:pt modelId="{17E7B05C-1324-4979-A3F7-FA53A66F05B7}" type="sibTrans" cxnId="{4AEC042A-E192-4101-A3B6-98F5D36A92EB}">
      <dgm:prSet/>
      <dgm:spPr/>
      <dgm:t>
        <a:bodyPr/>
        <a:lstStyle/>
        <a:p>
          <a:endParaRPr lang="en-US"/>
        </a:p>
      </dgm:t>
    </dgm:pt>
    <dgm:pt modelId="{C059BB7A-5B4F-44D9-88C4-A3F8092B8974}">
      <dgm:prSet phldrT="[Text]"/>
      <dgm:spPr/>
      <dgm:t>
        <a:bodyPr/>
        <a:lstStyle/>
        <a:p>
          <a:r>
            <a:rPr lang="en-US" dirty="0"/>
            <a:t>Development Team</a:t>
          </a:r>
        </a:p>
      </dgm:t>
    </dgm:pt>
    <dgm:pt modelId="{B81CDECB-84C5-4DC6-A9BD-3F20E150DC58}" type="parTrans" cxnId="{1B659691-1002-4CDA-A2EF-555397AB854E}">
      <dgm:prSet/>
      <dgm:spPr/>
      <dgm:t>
        <a:bodyPr/>
        <a:lstStyle/>
        <a:p>
          <a:endParaRPr lang="en-US"/>
        </a:p>
      </dgm:t>
    </dgm:pt>
    <dgm:pt modelId="{CFC8A228-7A9B-441F-AC1E-D7FA134845E1}" type="sibTrans" cxnId="{1B659691-1002-4CDA-A2EF-555397AB854E}">
      <dgm:prSet/>
      <dgm:spPr/>
      <dgm:t>
        <a:bodyPr/>
        <a:lstStyle/>
        <a:p>
          <a:endParaRPr lang="en-US"/>
        </a:p>
      </dgm:t>
    </dgm:pt>
    <dgm:pt modelId="{4DB72B0C-0DE9-4718-BC02-0EBCC9ED1D74}">
      <dgm:prSet phldrT="[Text]"/>
      <dgm:spPr/>
      <dgm:t>
        <a:bodyPr/>
        <a:lstStyle/>
        <a:p>
          <a:r>
            <a:rPr lang="en-US" dirty="0"/>
            <a:t>Sprint Retrospective</a:t>
          </a:r>
        </a:p>
      </dgm:t>
    </dgm:pt>
    <dgm:pt modelId="{1BF1E727-7CAC-4BEB-9B7D-618CEA239E80}" type="parTrans" cxnId="{23779EA1-C3A5-40B2-9779-8642C1E3D4AB}">
      <dgm:prSet/>
      <dgm:spPr/>
      <dgm:t>
        <a:bodyPr/>
        <a:lstStyle/>
        <a:p>
          <a:endParaRPr lang="en-US"/>
        </a:p>
      </dgm:t>
    </dgm:pt>
    <dgm:pt modelId="{081EA791-590C-4DE7-9946-DFAC83D0C635}" type="sibTrans" cxnId="{23779EA1-C3A5-40B2-9779-8642C1E3D4AB}">
      <dgm:prSet/>
      <dgm:spPr/>
      <dgm:t>
        <a:bodyPr/>
        <a:lstStyle/>
        <a:p>
          <a:endParaRPr lang="en-US"/>
        </a:p>
      </dgm:t>
    </dgm:pt>
    <dgm:pt modelId="{F25F59B9-58B9-4259-BCAE-EC8DB8565393}">
      <dgm:prSet phldrT="[Text]"/>
      <dgm:spPr/>
      <dgm:t>
        <a:bodyPr/>
        <a:lstStyle/>
        <a:p>
          <a:r>
            <a:rPr lang="en-US" dirty="0"/>
            <a:t>Daily Scrum</a:t>
          </a:r>
        </a:p>
      </dgm:t>
    </dgm:pt>
    <dgm:pt modelId="{A4D9D6D6-7031-4D20-A373-5673A5293356}" type="parTrans" cxnId="{9A0BA3D3-1E73-4371-9C7F-4968A4ADDEDE}">
      <dgm:prSet/>
      <dgm:spPr/>
      <dgm:t>
        <a:bodyPr/>
        <a:lstStyle/>
        <a:p>
          <a:endParaRPr lang="en-US"/>
        </a:p>
      </dgm:t>
    </dgm:pt>
    <dgm:pt modelId="{CEA95DFD-AFB9-4A69-9AC0-5DBAE29B5062}" type="sibTrans" cxnId="{9A0BA3D3-1E73-4371-9C7F-4968A4ADDEDE}">
      <dgm:prSet/>
      <dgm:spPr/>
      <dgm:t>
        <a:bodyPr/>
        <a:lstStyle/>
        <a:p>
          <a:endParaRPr lang="en-US"/>
        </a:p>
      </dgm:t>
    </dgm:pt>
    <dgm:pt modelId="{4A9ED9EA-A7F9-4969-9AFD-B1CF3C75C2E8}">
      <dgm:prSet phldrT="[Text]" custT="1"/>
      <dgm:spPr/>
      <dgm:t>
        <a:bodyPr/>
        <a:lstStyle/>
        <a:p>
          <a:r>
            <a:rPr lang="en-US" sz="1800" dirty="0"/>
            <a:t>Artifacts</a:t>
          </a:r>
        </a:p>
      </dgm:t>
    </dgm:pt>
    <dgm:pt modelId="{6BEBC36C-6138-4F6F-969F-FB1D551B31FF}" type="parTrans" cxnId="{6F1A3C35-2E29-4E70-AD8A-15269CF402D1}">
      <dgm:prSet/>
      <dgm:spPr/>
      <dgm:t>
        <a:bodyPr/>
        <a:lstStyle/>
        <a:p>
          <a:endParaRPr lang="en-US"/>
        </a:p>
      </dgm:t>
    </dgm:pt>
    <dgm:pt modelId="{D95ECB6A-B83D-4DBD-94E4-548A5C49E28E}" type="sibTrans" cxnId="{6F1A3C35-2E29-4E70-AD8A-15269CF402D1}">
      <dgm:prSet/>
      <dgm:spPr/>
      <dgm:t>
        <a:bodyPr/>
        <a:lstStyle/>
        <a:p>
          <a:endParaRPr lang="en-US"/>
        </a:p>
      </dgm:t>
    </dgm:pt>
    <dgm:pt modelId="{948E3F3A-B92E-4834-8F5B-BFDD724B3551}">
      <dgm:prSet phldrT="[Text]" custT="1"/>
      <dgm:spPr/>
      <dgm:t>
        <a:bodyPr/>
        <a:lstStyle/>
        <a:p>
          <a:r>
            <a:rPr lang="en-US" sz="1200" dirty="0"/>
            <a:t>Product Backlog</a:t>
          </a:r>
          <a:endParaRPr lang="en-US" sz="1800" dirty="0"/>
        </a:p>
      </dgm:t>
    </dgm:pt>
    <dgm:pt modelId="{E5A09DA8-EB30-4707-B023-D682E849C7BD}" type="parTrans" cxnId="{E18C27B9-DDC8-4336-97AF-8EA78F4041EC}">
      <dgm:prSet/>
      <dgm:spPr/>
      <dgm:t>
        <a:bodyPr/>
        <a:lstStyle/>
        <a:p>
          <a:endParaRPr lang="en-US"/>
        </a:p>
      </dgm:t>
    </dgm:pt>
    <dgm:pt modelId="{4D71336F-420F-478A-A303-CF30A110BF7A}" type="sibTrans" cxnId="{E18C27B9-DDC8-4336-97AF-8EA78F4041EC}">
      <dgm:prSet/>
      <dgm:spPr/>
      <dgm:t>
        <a:bodyPr/>
        <a:lstStyle/>
        <a:p>
          <a:endParaRPr lang="en-US"/>
        </a:p>
      </dgm:t>
    </dgm:pt>
    <dgm:pt modelId="{04A9D1D2-DEE2-4890-9C08-DE91845CE6A3}">
      <dgm:prSet phldrT="[Text]" custT="1"/>
      <dgm:spPr/>
      <dgm:t>
        <a:bodyPr/>
        <a:lstStyle/>
        <a:p>
          <a:r>
            <a:rPr lang="en-US" sz="1200" dirty="0"/>
            <a:t>Sprint Backlog</a:t>
          </a:r>
          <a:endParaRPr lang="en-US" sz="1800" dirty="0"/>
        </a:p>
      </dgm:t>
    </dgm:pt>
    <dgm:pt modelId="{617D4840-3E85-40B6-BD44-9086CDB6F9BF}" type="parTrans" cxnId="{A6057E04-86C7-4DDF-B0DA-8F078661879D}">
      <dgm:prSet/>
      <dgm:spPr/>
      <dgm:t>
        <a:bodyPr/>
        <a:lstStyle/>
        <a:p>
          <a:endParaRPr lang="en-US"/>
        </a:p>
      </dgm:t>
    </dgm:pt>
    <dgm:pt modelId="{09E64EEB-007C-4399-B9E4-EED4FA031195}" type="sibTrans" cxnId="{A6057E04-86C7-4DDF-B0DA-8F078661879D}">
      <dgm:prSet/>
      <dgm:spPr/>
      <dgm:t>
        <a:bodyPr/>
        <a:lstStyle/>
        <a:p>
          <a:endParaRPr lang="en-US"/>
        </a:p>
      </dgm:t>
    </dgm:pt>
    <dgm:pt modelId="{C1FC0F8C-5C38-4A32-8C24-1584B543CC8C}">
      <dgm:prSet phldrT="[Text]" custT="1"/>
      <dgm:spPr/>
      <dgm:t>
        <a:bodyPr/>
        <a:lstStyle/>
        <a:p>
          <a:endParaRPr lang="en-US" sz="1200" dirty="0"/>
        </a:p>
        <a:p>
          <a:r>
            <a:rPr lang="en-US" sz="1200" dirty="0"/>
            <a:t>Burn Down Chart</a:t>
          </a:r>
        </a:p>
        <a:p>
          <a:endParaRPr lang="en-US" sz="1800" dirty="0"/>
        </a:p>
      </dgm:t>
    </dgm:pt>
    <dgm:pt modelId="{3A155E13-0C62-41C8-8CBD-2A8DFA3AD372}" type="parTrans" cxnId="{E088CB0D-7164-4E27-8D26-9004056800F3}">
      <dgm:prSet/>
      <dgm:spPr/>
      <dgm:t>
        <a:bodyPr/>
        <a:lstStyle/>
        <a:p>
          <a:endParaRPr lang="en-US"/>
        </a:p>
      </dgm:t>
    </dgm:pt>
    <dgm:pt modelId="{EB5F28BE-3FCE-4298-B779-F03F08723C15}" type="sibTrans" cxnId="{E088CB0D-7164-4E27-8D26-9004056800F3}">
      <dgm:prSet/>
      <dgm:spPr/>
      <dgm:t>
        <a:bodyPr/>
        <a:lstStyle/>
        <a:p>
          <a:endParaRPr lang="en-US"/>
        </a:p>
      </dgm:t>
    </dgm:pt>
    <dgm:pt modelId="{8F6A005F-23FA-4517-9EB1-39B911D93602}" type="pres">
      <dgm:prSet presAssocID="{488B4C12-4234-4941-AB0E-AAA0894EA6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EBFF8A-EF8C-4DF7-BF3D-355ED924E0AF}" type="pres">
      <dgm:prSet presAssocID="{5BB3E93F-B7D6-4DBF-940A-BDC09625CE02}" presName="root" presStyleCnt="0"/>
      <dgm:spPr/>
    </dgm:pt>
    <dgm:pt modelId="{9E720D04-EB68-4A25-9500-2FE027EFAD3B}" type="pres">
      <dgm:prSet presAssocID="{5BB3E93F-B7D6-4DBF-940A-BDC09625CE02}" presName="rootComposite" presStyleCnt="0"/>
      <dgm:spPr/>
    </dgm:pt>
    <dgm:pt modelId="{A001218C-6658-40B0-B9B3-94A56B9236C8}" type="pres">
      <dgm:prSet presAssocID="{5BB3E93F-B7D6-4DBF-940A-BDC09625CE02}" presName="rootText" presStyleLbl="node1" presStyleIdx="0" presStyleCnt="3" custScaleX="111481"/>
      <dgm:spPr/>
    </dgm:pt>
    <dgm:pt modelId="{78FC341F-B36A-4E11-B2D2-D24B10CBA17E}" type="pres">
      <dgm:prSet presAssocID="{5BB3E93F-B7D6-4DBF-940A-BDC09625CE02}" presName="rootConnector" presStyleLbl="node1" presStyleIdx="0" presStyleCnt="3"/>
      <dgm:spPr/>
    </dgm:pt>
    <dgm:pt modelId="{8B3FBD1B-64A4-42AB-A6B5-B5AA9947DE09}" type="pres">
      <dgm:prSet presAssocID="{5BB3E93F-B7D6-4DBF-940A-BDC09625CE02}" presName="childShape" presStyleCnt="0"/>
      <dgm:spPr/>
    </dgm:pt>
    <dgm:pt modelId="{78ED02C3-6E0A-4401-BFCC-D291C7B784F4}" type="pres">
      <dgm:prSet presAssocID="{F4A908FB-C793-4524-AD79-6913C409D697}" presName="Name13" presStyleLbl="parChTrans1D2" presStyleIdx="0" presStyleCnt="10"/>
      <dgm:spPr/>
    </dgm:pt>
    <dgm:pt modelId="{4246989E-ABBF-430F-B788-2B635EFBE609}" type="pres">
      <dgm:prSet presAssocID="{0A772E68-C044-497E-B430-C362017235FF}" presName="childText" presStyleLbl="bgAcc1" presStyleIdx="0" presStyleCnt="10">
        <dgm:presLayoutVars>
          <dgm:bulletEnabled val="1"/>
        </dgm:presLayoutVars>
      </dgm:prSet>
      <dgm:spPr/>
    </dgm:pt>
    <dgm:pt modelId="{1BF2E666-5431-482E-B4D1-3EB036821CC1}" type="pres">
      <dgm:prSet presAssocID="{10B421D1-4E5F-4D78-94D6-45959CA88B09}" presName="Name13" presStyleLbl="parChTrans1D2" presStyleIdx="1" presStyleCnt="10"/>
      <dgm:spPr/>
    </dgm:pt>
    <dgm:pt modelId="{D564152A-87E5-45A4-9955-B4F5CD195007}" type="pres">
      <dgm:prSet presAssocID="{D522D01E-4DAC-4DB6-B65C-ADC146A97E45}" presName="childText" presStyleLbl="bgAcc1" presStyleIdx="1" presStyleCnt="10">
        <dgm:presLayoutVars>
          <dgm:bulletEnabled val="1"/>
        </dgm:presLayoutVars>
      </dgm:prSet>
      <dgm:spPr/>
    </dgm:pt>
    <dgm:pt modelId="{215E89F5-C038-4017-9487-8585A10F8C0A}" type="pres">
      <dgm:prSet presAssocID="{B81CDECB-84C5-4DC6-A9BD-3F20E150DC58}" presName="Name13" presStyleLbl="parChTrans1D2" presStyleIdx="2" presStyleCnt="10"/>
      <dgm:spPr/>
    </dgm:pt>
    <dgm:pt modelId="{3AF13D04-ED9E-4238-B84D-2C3CE6D421A7}" type="pres">
      <dgm:prSet presAssocID="{C059BB7A-5B4F-44D9-88C4-A3F8092B8974}" presName="childText" presStyleLbl="bgAcc1" presStyleIdx="2" presStyleCnt="10">
        <dgm:presLayoutVars>
          <dgm:bulletEnabled val="1"/>
        </dgm:presLayoutVars>
      </dgm:prSet>
      <dgm:spPr/>
    </dgm:pt>
    <dgm:pt modelId="{81EEFEE0-61A7-45EB-97E9-D9A192961204}" type="pres">
      <dgm:prSet presAssocID="{0F65762F-9E0D-4757-A9CA-AA9BF21C1498}" presName="root" presStyleCnt="0"/>
      <dgm:spPr/>
    </dgm:pt>
    <dgm:pt modelId="{96AEE622-FBC3-4FAB-B3FB-483D640BA011}" type="pres">
      <dgm:prSet presAssocID="{0F65762F-9E0D-4757-A9CA-AA9BF21C1498}" presName="rootComposite" presStyleCnt="0"/>
      <dgm:spPr/>
    </dgm:pt>
    <dgm:pt modelId="{F10F9CA3-FC61-487B-BD6D-CBDF1541B738}" type="pres">
      <dgm:prSet presAssocID="{0F65762F-9E0D-4757-A9CA-AA9BF21C1498}" presName="rootText" presStyleLbl="node1" presStyleIdx="1" presStyleCnt="3" custScaleX="121338"/>
      <dgm:spPr/>
    </dgm:pt>
    <dgm:pt modelId="{ED4460AE-8FFA-4F35-AC29-A5DA09EE1144}" type="pres">
      <dgm:prSet presAssocID="{0F65762F-9E0D-4757-A9CA-AA9BF21C1498}" presName="rootConnector" presStyleLbl="node1" presStyleIdx="1" presStyleCnt="3"/>
      <dgm:spPr/>
    </dgm:pt>
    <dgm:pt modelId="{3D889B3C-EE61-464B-8466-10292A14D5E7}" type="pres">
      <dgm:prSet presAssocID="{0F65762F-9E0D-4757-A9CA-AA9BF21C1498}" presName="childShape" presStyleCnt="0"/>
      <dgm:spPr/>
    </dgm:pt>
    <dgm:pt modelId="{A00D492C-0875-4B92-8EF7-209577F8EFEC}" type="pres">
      <dgm:prSet presAssocID="{3185E8C7-097A-4259-9813-F18228DCFFBC}" presName="Name13" presStyleLbl="parChTrans1D2" presStyleIdx="3" presStyleCnt="10"/>
      <dgm:spPr/>
    </dgm:pt>
    <dgm:pt modelId="{2358FF0D-45CD-4BA7-86DC-75D31792E5D0}" type="pres">
      <dgm:prSet presAssocID="{B469D235-8570-4559-9BCB-426F8F2FE79E}" presName="childText" presStyleLbl="bgAcc1" presStyleIdx="3" presStyleCnt="10">
        <dgm:presLayoutVars>
          <dgm:bulletEnabled val="1"/>
        </dgm:presLayoutVars>
      </dgm:prSet>
      <dgm:spPr/>
    </dgm:pt>
    <dgm:pt modelId="{C818E1A3-268A-4555-87FD-2E8A714A388E}" type="pres">
      <dgm:prSet presAssocID="{32FC2B4B-E840-49AB-9BB5-14910AD66331}" presName="Name13" presStyleLbl="parChTrans1D2" presStyleIdx="4" presStyleCnt="10"/>
      <dgm:spPr/>
    </dgm:pt>
    <dgm:pt modelId="{9D49CBFD-A977-4B39-868A-BC58AEF81AC0}" type="pres">
      <dgm:prSet presAssocID="{C16480CC-8A94-4BBF-9A22-1BE4DFE80262}" presName="childText" presStyleLbl="bgAcc1" presStyleIdx="4" presStyleCnt="10">
        <dgm:presLayoutVars>
          <dgm:bulletEnabled val="1"/>
        </dgm:presLayoutVars>
      </dgm:prSet>
      <dgm:spPr/>
    </dgm:pt>
    <dgm:pt modelId="{C1A770AF-7EFD-4B05-B08A-942DAF884B04}" type="pres">
      <dgm:prSet presAssocID="{1BF1E727-7CAC-4BEB-9B7D-618CEA239E80}" presName="Name13" presStyleLbl="parChTrans1D2" presStyleIdx="5" presStyleCnt="10"/>
      <dgm:spPr/>
    </dgm:pt>
    <dgm:pt modelId="{3A5036BD-376B-4A98-9E4A-CDB0D6E729CA}" type="pres">
      <dgm:prSet presAssocID="{4DB72B0C-0DE9-4718-BC02-0EBCC9ED1D74}" presName="childText" presStyleLbl="bgAcc1" presStyleIdx="5" presStyleCnt="10">
        <dgm:presLayoutVars>
          <dgm:bulletEnabled val="1"/>
        </dgm:presLayoutVars>
      </dgm:prSet>
      <dgm:spPr/>
    </dgm:pt>
    <dgm:pt modelId="{AEDABFAE-56D2-40E8-90F4-50096EE05529}" type="pres">
      <dgm:prSet presAssocID="{A4D9D6D6-7031-4D20-A373-5673A5293356}" presName="Name13" presStyleLbl="parChTrans1D2" presStyleIdx="6" presStyleCnt="10"/>
      <dgm:spPr/>
    </dgm:pt>
    <dgm:pt modelId="{49A303C9-F391-4920-AABF-48201169D43E}" type="pres">
      <dgm:prSet presAssocID="{F25F59B9-58B9-4259-BCAE-EC8DB8565393}" presName="childText" presStyleLbl="bgAcc1" presStyleIdx="6" presStyleCnt="10">
        <dgm:presLayoutVars>
          <dgm:bulletEnabled val="1"/>
        </dgm:presLayoutVars>
      </dgm:prSet>
      <dgm:spPr/>
    </dgm:pt>
    <dgm:pt modelId="{D2FB85C6-B7C0-4070-AE6B-547FDB34990E}" type="pres">
      <dgm:prSet presAssocID="{4A9ED9EA-A7F9-4969-9AFD-B1CF3C75C2E8}" presName="root" presStyleCnt="0"/>
      <dgm:spPr/>
    </dgm:pt>
    <dgm:pt modelId="{97211ED8-C632-4BC1-80B5-4BF1CAB2DF33}" type="pres">
      <dgm:prSet presAssocID="{4A9ED9EA-A7F9-4969-9AFD-B1CF3C75C2E8}" presName="rootComposite" presStyleCnt="0"/>
      <dgm:spPr/>
    </dgm:pt>
    <dgm:pt modelId="{17AD703B-2B60-4C07-950D-C44E2B74BF03}" type="pres">
      <dgm:prSet presAssocID="{4A9ED9EA-A7F9-4969-9AFD-B1CF3C75C2E8}" presName="rootText" presStyleLbl="node1" presStyleIdx="2" presStyleCnt="3" custScaleX="113935"/>
      <dgm:spPr/>
    </dgm:pt>
    <dgm:pt modelId="{242FB653-495F-47CF-83CB-F12975C9C971}" type="pres">
      <dgm:prSet presAssocID="{4A9ED9EA-A7F9-4969-9AFD-B1CF3C75C2E8}" presName="rootConnector" presStyleLbl="node1" presStyleIdx="2" presStyleCnt="3"/>
      <dgm:spPr/>
    </dgm:pt>
    <dgm:pt modelId="{0CF97162-AFC3-4BE4-ACB9-A01C3C0F1EC0}" type="pres">
      <dgm:prSet presAssocID="{4A9ED9EA-A7F9-4969-9AFD-B1CF3C75C2E8}" presName="childShape" presStyleCnt="0"/>
      <dgm:spPr/>
    </dgm:pt>
    <dgm:pt modelId="{782D97BA-473F-49E1-A3C9-FCC4EF625DF0}" type="pres">
      <dgm:prSet presAssocID="{E5A09DA8-EB30-4707-B023-D682E849C7BD}" presName="Name13" presStyleLbl="parChTrans1D2" presStyleIdx="7" presStyleCnt="10"/>
      <dgm:spPr/>
    </dgm:pt>
    <dgm:pt modelId="{66ED0868-4AD5-46F4-ABB7-7086D2620A4A}" type="pres">
      <dgm:prSet presAssocID="{948E3F3A-B92E-4834-8F5B-BFDD724B3551}" presName="childText" presStyleLbl="bgAcc1" presStyleIdx="7" presStyleCnt="10" custScaleY="91012">
        <dgm:presLayoutVars>
          <dgm:bulletEnabled val="1"/>
        </dgm:presLayoutVars>
      </dgm:prSet>
      <dgm:spPr/>
    </dgm:pt>
    <dgm:pt modelId="{14E13542-3EB2-4112-870C-22E3D8F536DD}" type="pres">
      <dgm:prSet presAssocID="{617D4840-3E85-40B6-BD44-9086CDB6F9BF}" presName="Name13" presStyleLbl="parChTrans1D2" presStyleIdx="8" presStyleCnt="10"/>
      <dgm:spPr/>
    </dgm:pt>
    <dgm:pt modelId="{D1CD4C39-1337-4537-8F85-1FFAE7A497B1}" type="pres">
      <dgm:prSet presAssocID="{04A9D1D2-DEE2-4890-9C08-DE91845CE6A3}" presName="childText" presStyleLbl="bgAcc1" presStyleIdx="8" presStyleCnt="10">
        <dgm:presLayoutVars>
          <dgm:bulletEnabled val="1"/>
        </dgm:presLayoutVars>
      </dgm:prSet>
      <dgm:spPr/>
    </dgm:pt>
    <dgm:pt modelId="{BEC745EB-7263-4337-8C20-67A13C6D3EDA}" type="pres">
      <dgm:prSet presAssocID="{3A155E13-0C62-41C8-8CBD-2A8DFA3AD372}" presName="Name13" presStyleLbl="parChTrans1D2" presStyleIdx="9" presStyleCnt="10"/>
      <dgm:spPr/>
    </dgm:pt>
    <dgm:pt modelId="{BAED981A-0BAB-41A5-9B2B-30DFFA6A9974}" type="pres">
      <dgm:prSet presAssocID="{C1FC0F8C-5C38-4A32-8C24-1584B543CC8C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A6057E04-86C7-4DDF-B0DA-8F078661879D}" srcId="{4A9ED9EA-A7F9-4969-9AFD-B1CF3C75C2E8}" destId="{04A9D1D2-DEE2-4890-9C08-DE91845CE6A3}" srcOrd="1" destOrd="0" parTransId="{617D4840-3E85-40B6-BD44-9086CDB6F9BF}" sibTransId="{09E64EEB-007C-4399-B9E4-EED4FA031195}"/>
    <dgm:cxn modelId="{73FF7108-CA31-4C55-B9D3-CD742010BE1F}" type="presOf" srcId="{4A9ED9EA-A7F9-4969-9AFD-B1CF3C75C2E8}" destId="{17AD703B-2B60-4C07-950D-C44E2B74BF03}" srcOrd="0" destOrd="0" presId="urn:microsoft.com/office/officeart/2005/8/layout/hierarchy3"/>
    <dgm:cxn modelId="{91B29F09-0711-47BE-ABC2-4479F9E30B2F}" type="presOf" srcId="{D522D01E-4DAC-4DB6-B65C-ADC146A97E45}" destId="{D564152A-87E5-45A4-9955-B4F5CD195007}" srcOrd="0" destOrd="0" presId="urn:microsoft.com/office/officeart/2005/8/layout/hierarchy3"/>
    <dgm:cxn modelId="{C95DED09-66DA-4F92-873C-ADE16E34422B}" type="presOf" srcId="{10B421D1-4E5F-4D78-94D6-45959CA88B09}" destId="{1BF2E666-5431-482E-B4D1-3EB036821CC1}" srcOrd="0" destOrd="0" presId="urn:microsoft.com/office/officeart/2005/8/layout/hierarchy3"/>
    <dgm:cxn modelId="{E088CB0D-7164-4E27-8D26-9004056800F3}" srcId="{4A9ED9EA-A7F9-4969-9AFD-B1CF3C75C2E8}" destId="{C1FC0F8C-5C38-4A32-8C24-1584B543CC8C}" srcOrd="2" destOrd="0" parTransId="{3A155E13-0C62-41C8-8CBD-2A8DFA3AD372}" sibTransId="{EB5F28BE-3FCE-4298-B779-F03F08723C15}"/>
    <dgm:cxn modelId="{031DE817-47E0-4ED7-B584-7D099351292A}" type="presOf" srcId="{C059BB7A-5B4F-44D9-88C4-A3F8092B8974}" destId="{3AF13D04-ED9E-4238-B84D-2C3CE6D421A7}" srcOrd="0" destOrd="0" presId="urn:microsoft.com/office/officeart/2005/8/layout/hierarchy3"/>
    <dgm:cxn modelId="{DA2FC229-5AA4-4181-89A1-49A9D5B052D6}" type="presOf" srcId="{3185E8C7-097A-4259-9813-F18228DCFFBC}" destId="{A00D492C-0875-4B92-8EF7-209577F8EFEC}" srcOrd="0" destOrd="0" presId="urn:microsoft.com/office/officeart/2005/8/layout/hierarchy3"/>
    <dgm:cxn modelId="{4AEC042A-E192-4101-A3B6-98F5D36A92EB}" srcId="{0F65762F-9E0D-4757-A9CA-AA9BF21C1498}" destId="{C16480CC-8A94-4BBF-9A22-1BE4DFE80262}" srcOrd="1" destOrd="0" parTransId="{32FC2B4B-E840-49AB-9BB5-14910AD66331}" sibTransId="{17E7B05C-1324-4979-A3F7-FA53A66F05B7}"/>
    <dgm:cxn modelId="{D5B60E33-5CA6-44F3-A7A4-0A47BB76EE1B}" srcId="{5BB3E93F-B7D6-4DBF-940A-BDC09625CE02}" destId="{D522D01E-4DAC-4DB6-B65C-ADC146A97E45}" srcOrd="1" destOrd="0" parTransId="{10B421D1-4E5F-4D78-94D6-45959CA88B09}" sibTransId="{D22903B6-82F5-415A-AE94-EB77E2BD5B8D}"/>
    <dgm:cxn modelId="{C3D8BC33-695A-4AB0-B4E3-DCD2ED3D8396}" type="presOf" srcId="{C16480CC-8A94-4BBF-9A22-1BE4DFE80262}" destId="{9D49CBFD-A977-4B39-868A-BC58AEF81AC0}" srcOrd="0" destOrd="0" presId="urn:microsoft.com/office/officeart/2005/8/layout/hierarchy3"/>
    <dgm:cxn modelId="{6F1A3C35-2E29-4E70-AD8A-15269CF402D1}" srcId="{488B4C12-4234-4941-AB0E-AAA0894EA624}" destId="{4A9ED9EA-A7F9-4969-9AFD-B1CF3C75C2E8}" srcOrd="2" destOrd="0" parTransId="{6BEBC36C-6138-4F6F-969F-FB1D551B31FF}" sibTransId="{D95ECB6A-B83D-4DBD-94E4-548A5C49E28E}"/>
    <dgm:cxn modelId="{0026C038-94F8-4CA5-B3C3-1D65FBAD5081}" type="presOf" srcId="{0A772E68-C044-497E-B430-C362017235FF}" destId="{4246989E-ABBF-430F-B788-2B635EFBE609}" srcOrd="0" destOrd="0" presId="urn:microsoft.com/office/officeart/2005/8/layout/hierarchy3"/>
    <dgm:cxn modelId="{BF3B5E45-B88F-479B-97E1-79A6C7C91B86}" srcId="{5BB3E93F-B7D6-4DBF-940A-BDC09625CE02}" destId="{0A772E68-C044-497E-B430-C362017235FF}" srcOrd="0" destOrd="0" parTransId="{F4A908FB-C793-4524-AD79-6913C409D697}" sibTransId="{7EBD1FB2-0E5C-4BFB-B958-A5A231E7B7DF}"/>
    <dgm:cxn modelId="{AD1B4367-15FE-499A-B88F-DA25E8C63EF1}" type="presOf" srcId="{948E3F3A-B92E-4834-8F5B-BFDD724B3551}" destId="{66ED0868-4AD5-46F4-ABB7-7086D2620A4A}" srcOrd="0" destOrd="0" presId="urn:microsoft.com/office/officeart/2005/8/layout/hierarchy3"/>
    <dgm:cxn modelId="{8D9DF568-E47F-4A46-AD47-BA632D7677B1}" type="presOf" srcId="{1BF1E727-7CAC-4BEB-9B7D-618CEA239E80}" destId="{C1A770AF-7EFD-4B05-B08A-942DAF884B04}" srcOrd="0" destOrd="0" presId="urn:microsoft.com/office/officeart/2005/8/layout/hierarchy3"/>
    <dgm:cxn modelId="{7AEA574A-E2C5-4F9E-8140-9CBB8B26AAB7}" type="presOf" srcId="{32FC2B4B-E840-49AB-9BB5-14910AD66331}" destId="{C818E1A3-268A-4555-87FD-2E8A714A388E}" srcOrd="0" destOrd="0" presId="urn:microsoft.com/office/officeart/2005/8/layout/hierarchy3"/>
    <dgm:cxn modelId="{DCA9A078-95DC-4FAA-9BF9-3B86E44FF316}" srcId="{488B4C12-4234-4941-AB0E-AAA0894EA624}" destId="{5BB3E93F-B7D6-4DBF-940A-BDC09625CE02}" srcOrd="0" destOrd="0" parTransId="{798B8478-E88C-43D1-A766-F7DD40E76AD1}" sibTransId="{988DA09C-3626-4D41-A544-B5D024A67899}"/>
    <dgm:cxn modelId="{BA26217C-F316-4E7C-A105-3D843A156604}" type="presOf" srcId="{B81CDECB-84C5-4DC6-A9BD-3F20E150DC58}" destId="{215E89F5-C038-4017-9487-8585A10F8C0A}" srcOrd="0" destOrd="0" presId="urn:microsoft.com/office/officeart/2005/8/layout/hierarchy3"/>
    <dgm:cxn modelId="{7306B67D-E4EF-4351-98DB-EFE80C261BF8}" type="presOf" srcId="{3A155E13-0C62-41C8-8CBD-2A8DFA3AD372}" destId="{BEC745EB-7263-4337-8C20-67A13C6D3EDA}" srcOrd="0" destOrd="0" presId="urn:microsoft.com/office/officeart/2005/8/layout/hierarchy3"/>
    <dgm:cxn modelId="{5CA86481-9F99-446B-9F53-A91F9CEC8395}" type="presOf" srcId="{617D4840-3E85-40B6-BD44-9086CDB6F9BF}" destId="{14E13542-3EB2-4112-870C-22E3D8F536DD}" srcOrd="0" destOrd="0" presId="urn:microsoft.com/office/officeart/2005/8/layout/hierarchy3"/>
    <dgm:cxn modelId="{14215582-D06A-4081-A7DF-36A2B1A02620}" type="presOf" srcId="{4A9ED9EA-A7F9-4969-9AFD-B1CF3C75C2E8}" destId="{242FB653-495F-47CF-83CB-F12975C9C971}" srcOrd="1" destOrd="0" presId="urn:microsoft.com/office/officeart/2005/8/layout/hierarchy3"/>
    <dgm:cxn modelId="{422CB786-3DA9-4FCC-A555-781E442FD5A6}" type="presOf" srcId="{5BB3E93F-B7D6-4DBF-940A-BDC09625CE02}" destId="{A001218C-6658-40B0-B9B3-94A56B9236C8}" srcOrd="0" destOrd="0" presId="urn:microsoft.com/office/officeart/2005/8/layout/hierarchy3"/>
    <dgm:cxn modelId="{8BE57A8C-BE94-41FF-A2D0-8989E0D2D88F}" type="presOf" srcId="{B469D235-8570-4559-9BCB-426F8F2FE79E}" destId="{2358FF0D-45CD-4BA7-86DC-75D31792E5D0}" srcOrd="0" destOrd="0" presId="urn:microsoft.com/office/officeart/2005/8/layout/hierarchy3"/>
    <dgm:cxn modelId="{1B659691-1002-4CDA-A2EF-555397AB854E}" srcId="{5BB3E93F-B7D6-4DBF-940A-BDC09625CE02}" destId="{C059BB7A-5B4F-44D9-88C4-A3F8092B8974}" srcOrd="2" destOrd="0" parTransId="{B81CDECB-84C5-4DC6-A9BD-3F20E150DC58}" sibTransId="{CFC8A228-7A9B-441F-AC1E-D7FA134845E1}"/>
    <dgm:cxn modelId="{D3949092-A24F-4444-A809-37FA56C2E8FF}" type="presOf" srcId="{0F65762F-9E0D-4757-A9CA-AA9BF21C1498}" destId="{F10F9CA3-FC61-487B-BD6D-CBDF1541B738}" srcOrd="0" destOrd="0" presId="urn:microsoft.com/office/officeart/2005/8/layout/hierarchy3"/>
    <dgm:cxn modelId="{CC43FC97-8725-45D0-BFFF-94424C7AAEA8}" type="presOf" srcId="{0F65762F-9E0D-4757-A9CA-AA9BF21C1498}" destId="{ED4460AE-8FFA-4F35-AC29-A5DA09EE1144}" srcOrd="1" destOrd="0" presId="urn:microsoft.com/office/officeart/2005/8/layout/hierarchy3"/>
    <dgm:cxn modelId="{29040B98-E57C-4C48-92F9-51BA89E12F9E}" srcId="{0F65762F-9E0D-4757-A9CA-AA9BF21C1498}" destId="{B469D235-8570-4559-9BCB-426F8F2FE79E}" srcOrd="0" destOrd="0" parTransId="{3185E8C7-097A-4259-9813-F18228DCFFBC}" sibTransId="{998AAF25-E96C-47A6-9FDE-9D1991EA76B9}"/>
    <dgm:cxn modelId="{23779EA1-C3A5-40B2-9779-8642C1E3D4AB}" srcId="{0F65762F-9E0D-4757-A9CA-AA9BF21C1498}" destId="{4DB72B0C-0DE9-4718-BC02-0EBCC9ED1D74}" srcOrd="2" destOrd="0" parTransId="{1BF1E727-7CAC-4BEB-9B7D-618CEA239E80}" sibTransId="{081EA791-590C-4DE7-9946-DFAC83D0C635}"/>
    <dgm:cxn modelId="{ABBFE6B0-8B44-4B3A-91AB-8750A3E2DE40}" type="presOf" srcId="{E5A09DA8-EB30-4707-B023-D682E849C7BD}" destId="{782D97BA-473F-49E1-A3C9-FCC4EF625DF0}" srcOrd="0" destOrd="0" presId="urn:microsoft.com/office/officeart/2005/8/layout/hierarchy3"/>
    <dgm:cxn modelId="{8A2E49B2-F27D-4F3B-BE2C-47FC9FBE12AB}" type="presOf" srcId="{A4D9D6D6-7031-4D20-A373-5673A5293356}" destId="{AEDABFAE-56D2-40E8-90F4-50096EE05529}" srcOrd="0" destOrd="0" presId="urn:microsoft.com/office/officeart/2005/8/layout/hierarchy3"/>
    <dgm:cxn modelId="{E18C27B9-DDC8-4336-97AF-8EA78F4041EC}" srcId="{4A9ED9EA-A7F9-4969-9AFD-B1CF3C75C2E8}" destId="{948E3F3A-B92E-4834-8F5B-BFDD724B3551}" srcOrd="0" destOrd="0" parTransId="{E5A09DA8-EB30-4707-B023-D682E849C7BD}" sibTransId="{4D71336F-420F-478A-A303-CF30A110BF7A}"/>
    <dgm:cxn modelId="{D72964C1-EB9F-441F-8FBC-5974187B587F}" srcId="{488B4C12-4234-4941-AB0E-AAA0894EA624}" destId="{0F65762F-9E0D-4757-A9CA-AA9BF21C1498}" srcOrd="1" destOrd="0" parTransId="{FF4EFEF9-6E8D-46A2-BC70-570C7093ECA6}" sibTransId="{66D026A2-1022-4E59-BE43-FF1362B3C794}"/>
    <dgm:cxn modelId="{DF0194C5-A76E-4A8E-B058-61CF9000703F}" type="presOf" srcId="{F4A908FB-C793-4524-AD79-6913C409D697}" destId="{78ED02C3-6E0A-4401-BFCC-D291C7B784F4}" srcOrd="0" destOrd="0" presId="urn:microsoft.com/office/officeart/2005/8/layout/hierarchy3"/>
    <dgm:cxn modelId="{9A0BA3D3-1E73-4371-9C7F-4968A4ADDEDE}" srcId="{0F65762F-9E0D-4757-A9CA-AA9BF21C1498}" destId="{F25F59B9-58B9-4259-BCAE-EC8DB8565393}" srcOrd="3" destOrd="0" parTransId="{A4D9D6D6-7031-4D20-A373-5673A5293356}" sibTransId="{CEA95DFD-AFB9-4A69-9AC0-5DBAE29B5062}"/>
    <dgm:cxn modelId="{08B50FE4-E358-4A2E-B21F-0D777A9C745F}" type="presOf" srcId="{F25F59B9-58B9-4259-BCAE-EC8DB8565393}" destId="{49A303C9-F391-4920-AABF-48201169D43E}" srcOrd="0" destOrd="0" presId="urn:microsoft.com/office/officeart/2005/8/layout/hierarchy3"/>
    <dgm:cxn modelId="{862387E5-6240-47EE-9EB4-3BFBCD238BEF}" type="presOf" srcId="{4DB72B0C-0DE9-4718-BC02-0EBCC9ED1D74}" destId="{3A5036BD-376B-4A98-9E4A-CDB0D6E729CA}" srcOrd="0" destOrd="0" presId="urn:microsoft.com/office/officeart/2005/8/layout/hierarchy3"/>
    <dgm:cxn modelId="{F26125ED-11A7-4B31-9B9B-134A8D8CAAFE}" type="presOf" srcId="{488B4C12-4234-4941-AB0E-AAA0894EA624}" destId="{8F6A005F-23FA-4517-9EB1-39B911D93602}" srcOrd="0" destOrd="0" presId="urn:microsoft.com/office/officeart/2005/8/layout/hierarchy3"/>
    <dgm:cxn modelId="{B31B62ED-BF9E-41E8-B557-9E74C72CA9B2}" type="presOf" srcId="{C1FC0F8C-5C38-4A32-8C24-1584B543CC8C}" destId="{BAED981A-0BAB-41A5-9B2B-30DFFA6A9974}" srcOrd="0" destOrd="0" presId="urn:microsoft.com/office/officeart/2005/8/layout/hierarchy3"/>
    <dgm:cxn modelId="{2FF3DFED-B998-488F-B42B-AFC6E3B235DD}" type="presOf" srcId="{04A9D1D2-DEE2-4890-9C08-DE91845CE6A3}" destId="{D1CD4C39-1337-4537-8F85-1FFAE7A497B1}" srcOrd="0" destOrd="0" presId="urn:microsoft.com/office/officeart/2005/8/layout/hierarchy3"/>
    <dgm:cxn modelId="{518B44F9-89F8-4FE5-9A4A-6BC5EB07174A}" type="presOf" srcId="{5BB3E93F-B7D6-4DBF-940A-BDC09625CE02}" destId="{78FC341F-B36A-4E11-B2D2-D24B10CBA17E}" srcOrd="1" destOrd="0" presId="urn:microsoft.com/office/officeart/2005/8/layout/hierarchy3"/>
    <dgm:cxn modelId="{034E62E4-5DBE-4AE9-9308-54A672886405}" type="presParOf" srcId="{8F6A005F-23FA-4517-9EB1-39B911D93602}" destId="{C0EBFF8A-EF8C-4DF7-BF3D-355ED924E0AF}" srcOrd="0" destOrd="0" presId="urn:microsoft.com/office/officeart/2005/8/layout/hierarchy3"/>
    <dgm:cxn modelId="{EAF096B1-B2B0-461D-8008-2F77D6A95ABA}" type="presParOf" srcId="{C0EBFF8A-EF8C-4DF7-BF3D-355ED924E0AF}" destId="{9E720D04-EB68-4A25-9500-2FE027EFAD3B}" srcOrd="0" destOrd="0" presId="urn:microsoft.com/office/officeart/2005/8/layout/hierarchy3"/>
    <dgm:cxn modelId="{68B91F7C-EF1C-4A92-9B30-E2BBAE51EB2B}" type="presParOf" srcId="{9E720D04-EB68-4A25-9500-2FE027EFAD3B}" destId="{A001218C-6658-40B0-B9B3-94A56B9236C8}" srcOrd="0" destOrd="0" presId="urn:microsoft.com/office/officeart/2005/8/layout/hierarchy3"/>
    <dgm:cxn modelId="{BA70C353-5523-40E9-B88D-61BF7D35FF70}" type="presParOf" srcId="{9E720D04-EB68-4A25-9500-2FE027EFAD3B}" destId="{78FC341F-B36A-4E11-B2D2-D24B10CBA17E}" srcOrd="1" destOrd="0" presId="urn:microsoft.com/office/officeart/2005/8/layout/hierarchy3"/>
    <dgm:cxn modelId="{1ECA3A48-CD17-403D-BACD-5AFEF6915646}" type="presParOf" srcId="{C0EBFF8A-EF8C-4DF7-BF3D-355ED924E0AF}" destId="{8B3FBD1B-64A4-42AB-A6B5-B5AA9947DE09}" srcOrd="1" destOrd="0" presId="urn:microsoft.com/office/officeart/2005/8/layout/hierarchy3"/>
    <dgm:cxn modelId="{B3CFBFA4-2CC4-4E49-ACA8-A52A9D78B585}" type="presParOf" srcId="{8B3FBD1B-64A4-42AB-A6B5-B5AA9947DE09}" destId="{78ED02C3-6E0A-4401-BFCC-D291C7B784F4}" srcOrd="0" destOrd="0" presId="urn:microsoft.com/office/officeart/2005/8/layout/hierarchy3"/>
    <dgm:cxn modelId="{E9EEEA0C-C418-4011-BFF2-A6B015E6E981}" type="presParOf" srcId="{8B3FBD1B-64A4-42AB-A6B5-B5AA9947DE09}" destId="{4246989E-ABBF-430F-B788-2B635EFBE609}" srcOrd="1" destOrd="0" presId="urn:microsoft.com/office/officeart/2005/8/layout/hierarchy3"/>
    <dgm:cxn modelId="{21EABA9C-7D6B-4CFD-9313-218F8E8BCEDB}" type="presParOf" srcId="{8B3FBD1B-64A4-42AB-A6B5-B5AA9947DE09}" destId="{1BF2E666-5431-482E-B4D1-3EB036821CC1}" srcOrd="2" destOrd="0" presId="urn:microsoft.com/office/officeart/2005/8/layout/hierarchy3"/>
    <dgm:cxn modelId="{BAA95066-C05E-4F01-BEA2-E1D4FB9D9AD0}" type="presParOf" srcId="{8B3FBD1B-64A4-42AB-A6B5-B5AA9947DE09}" destId="{D564152A-87E5-45A4-9955-B4F5CD195007}" srcOrd="3" destOrd="0" presId="urn:microsoft.com/office/officeart/2005/8/layout/hierarchy3"/>
    <dgm:cxn modelId="{557AA969-BF1F-4502-816C-4B40C35996A5}" type="presParOf" srcId="{8B3FBD1B-64A4-42AB-A6B5-B5AA9947DE09}" destId="{215E89F5-C038-4017-9487-8585A10F8C0A}" srcOrd="4" destOrd="0" presId="urn:microsoft.com/office/officeart/2005/8/layout/hierarchy3"/>
    <dgm:cxn modelId="{5D363C6B-BC67-41E2-BB49-69ABB511DF49}" type="presParOf" srcId="{8B3FBD1B-64A4-42AB-A6B5-B5AA9947DE09}" destId="{3AF13D04-ED9E-4238-B84D-2C3CE6D421A7}" srcOrd="5" destOrd="0" presId="urn:microsoft.com/office/officeart/2005/8/layout/hierarchy3"/>
    <dgm:cxn modelId="{09DF9D69-6DC3-4311-AA3D-792EEA92CAAF}" type="presParOf" srcId="{8F6A005F-23FA-4517-9EB1-39B911D93602}" destId="{81EEFEE0-61A7-45EB-97E9-D9A192961204}" srcOrd="1" destOrd="0" presId="urn:microsoft.com/office/officeart/2005/8/layout/hierarchy3"/>
    <dgm:cxn modelId="{E993A0F0-3A1A-4001-95C2-CA89DA60EFB5}" type="presParOf" srcId="{81EEFEE0-61A7-45EB-97E9-D9A192961204}" destId="{96AEE622-FBC3-4FAB-B3FB-483D640BA011}" srcOrd="0" destOrd="0" presId="urn:microsoft.com/office/officeart/2005/8/layout/hierarchy3"/>
    <dgm:cxn modelId="{7D6ECEF3-1CD8-454B-A90D-086277D63ED0}" type="presParOf" srcId="{96AEE622-FBC3-4FAB-B3FB-483D640BA011}" destId="{F10F9CA3-FC61-487B-BD6D-CBDF1541B738}" srcOrd="0" destOrd="0" presId="urn:microsoft.com/office/officeart/2005/8/layout/hierarchy3"/>
    <dgm:cxn modelId="{82F6E3DA-13E9-420C-989D-4E870F51DEA4}" type="presParOf" srcId="{96AEE622-FBC3-4FAB-B3FB-483D640BA011}" destId="{ED4460AE-8FFA-4F35-AC29-A5DA09EE1144}" srcOrd="1" destOrd="0" presId="urn:microsoft.com/office/officeart/2005/8/layout/hierarchy3"/>
    <dgm:cxn modelId="{6D904261-2D83-4640-A758-78F5BC4C613A}" type="presParOf" srcId="{81EEFEE0-61A7-45EB-97E9-D9A192961204}" destId="{3D889B3C-EE61-464B-8466-10292A14D5E7}" srcOrd="1" destOrd="0" presId="urn:microsoft.com/office/officeart/2005/8/layout/hierarchy3"/>
    <dgm:cxn modelId="{71FBE21B-606C-4C6C-B9BF-998BA8489133}" type="presParOf" srcId="{3D889B3C-EE61-464B-8466-10292A14D5E7}" destId="{A00D492C-0875-4B92-8EF7-209577F8EFEC}" srcOrd="0" destOrd="0" presId="urn:microsoft.com/office/officeart/2005/8/layout/hierarchy3"/>
    <dgm:cxn modelId="{C1B17EEA-25CA-44B2-9A0F-2ECB24C9017B}" type="presParOf" srcId="{3D889B3C-EE61-464B-8466-10292A14D5E7}" destId="{2358FF0D-45CD-4BA7-86DC-75D31792E5D0}" srcOrd="1" destOrd="0" presId="urn:microsoft.com/office/officeart/2005/8/layout/hierarchy3"/>
    <dgm:cxn modelId="{D56EC358-E329-4DDC-8ACF-EE3A10E3A0D2}" type="presParOf" srcId="{3D889B3C-EE61-464B-8466-10292A14D5E7}" destId="{C818E1A3-268A-4555-87FD-2E8A714A388E}" srcOrd="2" destOrd="0" presId="urn:microsoft.com/office/officeart/2005/8/layout/hierarchy3"/>
    <dgm:cxn modelId="{D5D1EC4D-BD37-4B65-AA3F-FB2A97C05685}" type="presParOf" srcId="{3D889B3C-EE61-464B-8466-10292A14D5E7}" destId="{9D49CBFD-A977-4B39-868A-BC58AEF81AC0}" srcOrd="3" destOrd="0" presId="urn:microsoft.com/office/officeart/2005/8/layout/hierarchy3"/>
    <dgm:cxn modelId="{63DC0F03-36CE-445D-9BE7-C798C5AC7FA9}" type="presParOf" srcId="{3D889B3C-EE61-464B-8466-10292A14D5E7}" destId="{C1A770AF-7EFD-4B05-B08A-942DAF884B04}" srcOrd="4" destOrd="0" presId="urn:microsoft.com/office/officeart/2005/8/layout/hierarchy3"/>
    <dgm:cxn modelId="{CEBDB9BA-E095-4CF7-B6AF-ADABD9040502}" type="presParOf" srcId="{3D889B3C-EE61-464B-8466-10292A14D5E7}" destId="{3A5036BD-376B-4A98-9E4A-CDB0D6E729CA}" srcOrd="5" destOrd="0" presId="urn:microsoft.com/office/officeart/2005/8/layout/hierarchy3"/>
    <dgm:cxn modelId="{5DBDB944-E322-4968-AE02-D0C794853410}" type="presParOf" srcId="{3D889B3C-EE61-464B-8466-10292A14D5E7}" destId="{AEDABFAE-56D2-40E8-90F4-50096EE05529}" srcOrd="6" destOrd="0" presId="urn:microsoft.com/office/officeart/2005/8/layout/hierarchy3"/>
    <dgm:cxn modelId="{D31E4854-A6AE-426B-9949-89866B42959C}" type="presParOf" srcId="{3D889B3C-EE61-464B-8466-10292A14D5E7}" destId="{49A303C9-F391-4920-AABF-48201169D43E}" srcOrd="7" destOrd="0" presId="urn:microsoft.com/office/officeart/2005/8/layout/hierarchy3"/>
    <dgm:cxn modelId="{79EE2EAA-A8E5-4154-8EFC-A5A65477C548}" type="presParOf" srcId="{8F6A005F-23FA-4517-9EB1-39B911D93602}" destId="{D2FB85C6-B7C0-4070-AE6B-547FDB34990E}" srcOrd="2" destOrd="0" presId="urn:microsoft.com/office/officeart/2005/8/layout/hierarchy3"/>
    <dgm:cxn modelId="{A8983F03-79F8-4975-94D5-02ECC976519E}" type="presParOf" srcId="{D2FB85C6-B7C0-4070-AE6B-547FDB34990E}" destId="{97211ED8-C632-4BC1-80B5-4BF1CAB2DF33}" srcOrd="0" destOrd="0" presId="urn:microsoft.com/office/officeart/2005/8/layout/hierarchy3"/>
    <dgm:cxn modelId="{EB8A3EDA-7627-436C-82C0-40B01B1FCDA4}" type="presParOf" srcId="{97211ED8-C632-4BC1-80B5-4BF1CAB2DF33}" destId="{17AD703B-2B60-4C07-950D-C44E2B74BF03}" srcOrd="0" destOrd="0" presId="urn:microsoft.com/office/officeart/2005/8/layout/hierarchy3"/>
    <dgm:cxn modelId="{00B8D285-AAFB-490E-A9B1-4294CC48DC80}" type="presParOf" srcId="{97211ED8-C632-4BC1-80B5-4BF1CAB2DF33}" destId="{242FB653-495F-47CF-83CB-F12975C9C971}" srcOrd="1" destOrd="0" presId="urn:microsoft.com/office/officeart/2005/8/layout/hierarchy3"/>
    <dgm:cxn modelId="{584C605E-FB34-4D87-896E-D3B1AD030D08}" type="presParOf" srcId="{D2FB85C6-B7C0-4070-AE6B-547FDB34990E}" destId="{0CF97162-AFC3-4BE4-ACB9-A01C3C0F1EC0}" srcOrd="1" destOrd="0" presId="urn:microsoft.com/office/officeart/2005/8/layout/hierarchy3"/>
    <dgm:cxn modelId="{7B91EF98-B8C6-4959-B335-919213AAA333}" type="presParOf" srcId="{0CF97162-AFC3-4BE4-ACB9-A01C3C0F1EC0}" destId="{782D97BA-473F-49E1-A3C9-FCC4EF625DF0}" srcOrd="0" destOrd="0" presId="urn:microsoft.com/office/officeart/2005/8/layout/hierarchy3"/>
    <dgm:cxn modelId="{228C9F2B-A6F5-4988-AB60-0B2BE9DA573A}" type="presParOf" srcId="{0CF97162-AFC3-4BE4-ACB9-A01C3C0F1EC0}" destId="{66ED0868-4AD5-46F4-ABB7-7086D2620A4A}" srcOrd="1" destOrd="0" presId="urn:microsoft.com/office/officeart/2005/8/layout/hierarchy3"/>
    <dgm:cxn modelId="{CE546F98-9FDE-4697-AD20-CD6C6CBE0FAD}" type="presParOf" srcId="{0CF97162-AFC3-4BE4-ACB9-A01C3C0F1EC0}" destId="{14E13542-3EB2-4112-870C-22E3D8F536DD}" srcOrd="2" destOrd="0" presId="urn:microsoft.com/office/officeart/2005/8/layout/hierarchy3"/>
    <dgm:cxn modelId="{7891D482-B35F-454A-9B52-0115D6CD1A10}" type="presParOf" srcId="{0CF97162-AFC3-4BE4-ACB9-A01C3C0F1EC0}" destId="{D1CD4C39-1337-4537-8F85-1FFAE7A497B1}" srcOrd="3" destOrd="0" presId="urn:microsoft.com/office/officeart/2005/8/layout/hierarchy3"/>
    <dgm:cxn modelId="{E24EFD83-C971-4C2D-AC61-82A265E1A3B8}" type="presParOf" srcId="{0CF97162-AFC3-4BE4-ACB9-A01C3C0F1EC0}" destId="{BEC745EB-7263-4337-8C20-67A13C6D3EDA}" srcOrd="4" destOrd="0" presId="urn:microsoft.com/office/officeart/2005/8/layout/hierarchy3"/>
    <dgm:cxn modelId="{ABFDCE1D-2886-4397-8BBB-1006C38E9380}" type="presParOf" srcId="{0CF97162-AFC3-4BE4-ACB9-A01C3C0F1EC0}" destId="{BAED981A-0BAB-41A5-9B2B-30DFFA6A997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428EE-B3CB-429E-9CC4-81D103DAA6A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E8BFC-3344-4BF4-A9A0-F41CAFCB8D18}">
      <dgm:prSet phldrT="[Text]"/>
      <dgm:spPr/>
      <dgm:t>
        <a:bodyPr/>
        <a:lstStyle/>
        <a:p>
          <a:r>
            <a:rPr lang="en-US" dirty="0"/>
            <a:t>What did you do yesterday?</a:t>
          </a:r>
        </a:p>
      </dgm:t>
    </dgm:pt>
    <dgm:pt modelId="{984A7528-7267-46BB-972D-D3388C94A913}" type="parTrans" cxnId="{B3BBEC94-F37F-454E-89CB-A2E9DC1DAC5D}">
      <dgm:prSet/>
      <dgm:spPr/>
      <dgm:t>
        <a:bodyPr/>
        <a:lstStyle/>
        <a:p>
          <a:endParaRPr lang="en-US"/>
        </a:p>
      </dgm:t>
    </dgm:pt>
    <dgm:pt modelId="{7396EEB4-8D64-48D3-A066-44C06BBAC361}" type="sibTrans" cxnId="{B3BBEC94-F37F-454E-89CB-A2E9DC1DAC5D}">
      <dgm:prSet/>
      <dgm:spPr/>
      <dgm:t>
        <a:bodyPr/>
        <a:lstStyle/>
        <a:p>
          <a:endParaRPr lang="en-US"/>
        </a:p>
      </dgm:t>
    </dgm:pt>
    <dgm:pt modelId="{75779DAC-E23C-4098-8416-3C867A9E47E4}">
      <dgm:prSet phldrT="[Text]"/>
      <dgm:spPr/>
      <dgm:t>
        <a:bodyPr/>
        <a:lstStyle/>
        <a:p>
          <a:r>
            <a:rPr lang="en-US" dirty="0"/>
            <a:t>What will you do today?</a:t>
          </a:r>
        </a:p>
      </dgm:t>
    </dgm:pt>
    <dgm:pt modelId="{3D2D6EFC-39FA-46C4-A2B5-E98333225662}" type="parTrans" cxnId="{0880B89C-453B-4AB2-BC3B-414071147BF7}">
      <dgm:prSet/>
      <dgm:spPr/>
      <dgm:t>
        <a:bodyPr/>
        <a:lstStyle/>
        <a:p>
          <a:endParaRPr lang="en-US"/>
        </a:p>
      </dgm:t>
    </dgm:pt>
    <dgm:pt modelId="{3B3959D5-7A55-458A-9A34-2EA442CD5B0E}" type="sibTrans" cxnId="{0880B89C-453B-4AB2-BC3B-414071147BF7}">
      <dgm:prSet/>
      <dgm:spPr/>
      <dgm:t>
        <a:bodyPr/>
        <a:lstStyle/>
        <a:p>
          <a:endParaRPr lang="en-US"/>
        </a:p>
      </dgm:t>
    </dgm:pt>
    <dgm:pt modelId="{E47CC018-E0C4-4839-B59C-F39773A2FC50}">
      <dgm:prSet phldrT="[Text]"/>
      <dgm:spPr/>
      <dgm:t>
        <a:bodyPr/>
        <a:lstStyle/>
        <a:p>
          <a:r>
            <a:rPr lang="en-US" dirty="0"/>
            <a:t>Is anything in your way?</a:t>
          </a:r>
        </a:p>
      </dgm:t>
    </dgm:pt>
    <dgm:pt modelId="{1961C83F-3B9D-4751-8055-5AE1659F4445}" type="parTrans" cxnId="{9E51DB48-2DFF-436F-8DA6-7C52089CB29D}">
      <dgm:prSet/>
      <dgm:spPr/>
      <dgm:t>
        <a:bodyPr/>
        <a:lstStyle/>
        <a:p>
          <a:endParaRPr lang="en-US"/>
        </a:p>
      </dgm:t>
    </dgm:pt>
    <dgm:pt modelId="{96E01160-7970-44CF-A6A4-FE3A98534A5C}" type="sibTrans" cxnId="{9E51DB48-2DFF-436F-8DA6-7C52089CB29D}">
      <dgm:prSet/>
      <dgm:spPr/>
      <dgm:t>
        <a:bodyPr/>
        <a:lstStyle/>
        <a:p>
          <a:endParaRPr lang="en-US"/>
        </a:p>
      </dgm:t>
    </dgm:pt>
    <dgm:pt modelId="{77509FDA-3753-4EBC-900E-F7F04EDE3937}" type="pres">
      <dgm:prSet presAssocID="{B35428EE-B3CB-429E-9CC4-81D103DAA6A7}" presName="Name0" presStyleCnt="0">
        <dgm:presLayoutVars>
          <dgm:chMax val="7"/>
          <dgm:chPref val="7"/>
          <dgm:dir/>
        </dgm:presLayoutVars>
      </dgm:prSet>
      <dgm:spPr/>
    </dgm:pt>
    <dgm:pt modelId="{9D0D238C-CAF4-4783-BE9D-25F9D2B292A4}" type="pres">
      <dgm:prSet presAssocID="{B35428EE-B3CB-429E-9CC4-81D103DAA6A7}" presName="Name1" presStyleCnt="0"/>
      <dgm:spPr/>
    </dgm:pt>
    <dgm:pt modelId="{F3F80B34-BEDF-4DE6-8B33-F85375FBDE83}" type="pres">
      <dgm:prSet presAssocID="{B35428EE-B3CB-429E-9CC4-81D103DAA6A7}" presName="cycle" presStyleCnt="0"/>
      <dgm:spPr/>
    </dgm:pt>
    <dgm:pt modelId="{40F5A062-D1CB-419A-88CD-4C3D34C91827}" type="pres">
      <dgm:prSet presAssocID="{B35428EE-B3CB-429E-9CC4-81D103DAA6A7}" presName="srcNode" presStyleLbl="node1" presStyleIdx="0" presStyleCnt="3"/>
      <dgm:spPr/>
    </dgm:pt>
    <dgm:pt modelId="{0C1A7CE8-0785-4929-88E5-1EC1CB6D1AE3}" type="pres">
      <dgm:prSet presAssocID="{B35428EE-B3CB-429E-9CC4-81D103DAA6A7}" presName="conn" presStyleLbl="parChTrans1D2" presStyleIdx="0" presStyleCnt="1"/>
      <dgm:spPr/>
    </dgm:pt>
    <dgm:pt modelId="{4A2652F4-5920-4CE1-8D71-30D6916FA8E7}" type="pres">
      <dgm:prSet presAssocID="{B35428EE-B3CB-429E-9CC4-81D103DAA6A7}" presName="extraNode" presStyleLbl="node1" presStyleIdx="0" presStyleCnt="3"/>
      <dgm:spPr/>
    </dgm:pt>
    <dgm:pt modelId="{1EC7982F-FB20-4A32-80B5-ED24D351E93B}" type="pres">
      <dgm:prSet presAssocID="{B35428EE-B3CB-429E-9CC4-81D103DAA6A7}" presName="dstNode" presStyleLbl="node1" presStyleIdx="0" presStyleCnt="3"/>
      <dgm:spPr/>
    </dgm:pt>
    <dgm:pt modelId="{361A41BF-5418-496B-A83D-1E1755530290}" type="pres">
      <dgm:prSet presAssocID="{A09E8BFC-3344-4BF4-A9A0-F41CAFCB8D18}" presName="text_1" presStyleLbl="node1" presStyleIdx="0" presStyleCnt="3">
        <dgm:presLayoutVars>
          <dgm:bulletEnabled val="1"/>
        </dgm:presLayoutVars>
      </dgm:prSet>
      <dgm:spPr/>
    </dgm:pt>
    <dgm:pt modelId="{2C3C7C2C-1B2B-4F3E-8DA5-9F1FE35F078C}" type="pres">
      <dgm:prSet presAssocID="{A09E8BFC-3344-4BF4-A9A0-F41CAFCB8D18}" presName="accent_1" presStyleCnt="0"/>
      <dgm:spPr/>
    </dgm:pt>
    <dgm:pt modelId="{524EF951-D0DF-4754-81B8-4AF632077E05}" type="pres">
      <dgm:prSet presAssocID="{A09E8BFC-3344-4BF4-A9A0-F41CAFCB8D18}" presName="accentRepeatNode" presStyleLbl="solidFgAcc1" presStyleIdx="0" presStyleCnt="3" custScaleX="51346" custScaleY="46859"/>
      <dgm:spPr/>
    </dgm:pt>
    <dgm:pt modelId="{24AD9FFD-ACFA-4CDE-B849-1048AE38F5B8}" type="pres">
      <dgm:prSet presAssocID="{75779DAC-E23C-4098-8416-3C867A9E47E4}" presName="text_2" presStyleLbl="node1" presStyleIdx="1" presStyleCnt="3">
        <dgm:presLayoutVars>
          <dgm:bulletEnabled val="1"/>
        </dgm:presLayoutVars>
      </dgm:prSet>
      <dgm:spPr/>
    </dgm:pt>
    <dgm:pt modelId="{6AD0E4C7-3E33-4F2E-91EF-0013527DCAF7}" type="pres">
      <dgm:prSet presAssocID="{75779DAC-E23C-4098-8416-3C867A9E47E4}" presName="accent_2" presStyleCnt="0"/>
      <dgm:spPr/>
    </dgm:pt>
    <dgm:pt modelId="{C5AD1284-21EC-4918-ABF2-E85E04754CEF}" type="pres">
      <dgm:prSet presAssocID="{75779DAC-E23C-4098-8416-3C867A9E47E4}" presName="accentRepeatNode" presStyleLbl="solidFgAcc1" presStyleIdx="1" presStyleCnt="3" custScaleX="51346" custScaleY="46859"/>
      <dgm:spPr/>
    </dgm:pt>
    <dgm:pt modelId="{FD521BA6-26DD-4EB2-979D-943387F4422F}" type="pres">
      <dgm:prSet presAssocID="{E47CC018-E0C4-4839-B59C-F39773A2FC50}" presName="text_3" presStyleLbl="node1" presStyleIdx="2" presStyleCnt="3">
        <dgm:presLayoutVars>
          <dgm:bulletEnabled val="1"/>
        </dgm:presLayoutVars>
      </dgm:prSet>
      <dgm:spPr/>
    </dgm:pt>
    <dgm:pt modelId="{412A0668-27BA-4544-A70C-3E68F455C397}" type="pres">
      <dgm:prSet presAssocID="{E47CC018-E0C4-4839-B59C-F39773A2FC50}" presName="accent_3" presStyleCnt="0"/>
      <dgm:spPr/>
    </dgm:pt>
    <dgm:pt modelId="{041868DB-5592-4F84-A6CB-94FE0537EED0}" type="pres">
      <dgm:prSet presAssocID="{E47CC018-E0C4-4839-B59C-F39773A2FC50}" presName="accentRepeatNode" presStyleLbl="solidFgAcc1" presStyleIdx="2" presStyleCnt="3" custScaleX="51346" custScaleY="46859"/>
      <dgm:spPr/>
    </dgm:pt>
  </dgm:ptLst>
  <dgm:cxnLst>
    <dgm:cxn modelId="{CAA0E917-7D5D-4DAB-A19A-0631B9204A6E}" type="presOf" srcId="{B35428EE-B3CB-429E-9CC4-81D103DAA6A7}" destId="{77509FDA-3753-4EBC-900E-F7F04EDE3937}" srcOrd="0" destOrd="0" presId="urn:microsoft.com/office/officeart/2008/layout/VerticalCurvedList"/>
    <dgm:cxn modelId="{F87A143E-3B84-47C6-B753-37EE517B9CE5}" type="presOf" srcId="{7396EEB4-8D64-48D3-A066-44C06BBAC361}" destId="{0C1A7CE8-0785-4929-88E5-1EC1CB6D1AE3}" srcOrd="0" destOrd="0" presId="urn:microsoft.com/office/officeart/2008/layout/VerticalCurvedList"/>
    <dgm:cxn modelId="{9E51DB48-2DFF-436F-8DA6-7C52089CB29D}" srcId="{B35428EE-B3CB-429E-9CC4-81D103DAA6A7}" destId="{E47CC018-E0C4-4839-B59C-F39773A2FC50}" srcOrd="2" destOrd="0" parTransId="{1961C83F-3B9D-4751-8055-5AE1659F4445}" sibTransId="{96E01160-7970-44CF-A6A4-FE3A98534A5C}"/>
    <dgm:cxn modelId="{0B42AB6A-9C27-4FEC-9F1E-795F17EB0458}" type="presOf" srcId="{A09E8BFC-3344-4BF4-A9A0-F41CAFCB8D18}" destId="{361A41BF-5418-496B-A83D-1E1755530290}" srcOrd="0" destOrd="0" presId="urn:microsoft.com/office/officeart/2008/layout/VerticalCurvedList"/>
    <dgm:cxn modelId="{B3BBEC94-F37F-454E-89CB-A2E9DC1DAC5D}" srcId="{B35428EE-B3CB-429E-9CC4-81D103DAA6A7}" destId="{A09E8BFC-3344-4BF4-A9A0-F41CAFCB8D18}" srcOrd="0" destOrd="0" parTransId="{984A7528-7267-46BB-972D-D3388C94A913}" sibTransId="{7396EEB4-8D64-48D3-A066-44C06BBAC361}"/>
    <dgm:cxn modelId="{0880B89C-453B-4AB2-BC3B-414071147BF7}" srcId="{B35428EE-B3CB-429E-9CC4-81D103DAA6A7}" destId="{75779DAC-E23C-4098-8416-3C867A9E47E4}" srcOrd="1" destOrd="0" parTransId="{3D2D6EFC-39FA-46C4-A2B5-E98333225662}" sibTransId="{3B3959D5-7A55-458A-9A34-2EA442CD5B0E}"/>
    <dgm:cxn modelId="{60170ACB-2AB0-4E4E-8BF6-12330652802A}" type="presOf" srcId="{E47CC018-E0C4-4839-B59C-F39773A2FC50}" destId="{FD521BA6-26DD-4EB2-979D-943387F4422F}" srcOrd="0" destOrd="0" presId="urn:microsoft.com/office/officeart/2008/layout/VerticalCurvedList"/>
    <dgm:cxn modelId="{BCCBC2E5-33CF-4338-B3F7-494D92F53E34}" type="presOf" srcId="{75779DAC-E23C-4098-8416-3C867A9E47E4}" destId="{24AD9FFD-ACFA-4CDE-B849-1048AE38F5B8}" srcOrd="0" destOrd="0" presId="urn:microsoft.com/office/officeart/2008/layout/VerticalCurvedList"/>
    <dgm:cxn modelId="{2AB06BD3-CEF0-4D8A-89FB-9AEB1EA982C8}" type="presParOf" srcId="{77509FDA-3753-4EBC-900E-F7F04EDE3937}" destId="{9D0D238C-CAF4-4783-BE9D-25F9D2B292A4}" srcOrd="0" destOrd="0" presId="urn:microsoft.com/office/officeart/2008/layout/VerticalCurvedList"/>
    <dgm:cxn modelId="{05D04D12-1BE0-47AE-875D-38D07D0C627D}" type="presParOf" srcId="{9D0D238C-CAF4-4783-BE9D-25F9D2B292A4}" destId="{F3F80B34-BEDF-4DE6-8B33-F85375FBDE83}" srcOrd="0" destOrd="0" presId="urn:microsoft.com/office/officeart/2008/layout/VerticalCurvedList"/>
    <dgm:cxn modelId="{A050647C-0327-4110-B7DF-5A20D02C502D}" type="presParOf" srcId="{F3F80B34-BEDF-4DE6-8B33-F85375FBDE83}" destId="{40F5A062-D1CB-419A-88CD-4C3D34C91827}" srcOrd="0" destOrd="0" presId="urn:microsoft.com/office/officeart/2008/layout/VerticalCurvedList"/>
    <dgm:cxn modelId="{F42F401D-E641-41AC-B6BC-274B25B1C0C7}" type="presParOf" srcId="{F3F80B34-BEDF-4DE6-8B33-F85375FBDE83}" destId="{0C1A7CE8-0785-4929-88E5-1EC1CB6D1AE3}" srcOrd="1" destOrd="0" presId="urn:microsoft.com/office/officeart/2008/layout/VerticalCurvedList"/>
    <dgm:cxn modelId="{DC9917A8-A234-4FAC-ABB8-BFC7BA9B4020}" type="presParOf" srcId="{F3F80B34-BEDF-4DE6-8B33-F85375FBDE83}" destId="{4A2652F4-5920-4CE1-8D71-30D6916FA8E7}" srcOrd="2" destOrd="0" presId="urn:microsoft.com/office/officeart/2008/layout/VerticalCurvedList"/>
    <dgm:cxn modelId="{D6C0B4E3-1F48-4B26-8AF7-865398B231A6}" type="presParOf" srcId="{F3F80B34-BEDF-4DE6-8B33-F85375FBDE83}" destId="{1EC7982F-FB20-4A32-80B5-ED24D351E93B}" srcOrd="3" destOrd="0" presId="urn:microsoft.com/office/officeart/2008/layout/VerticalCurvedList"/>
    <dgm:cxn modelId="{A054D516-8546-4C77-8AB8-36B1252DFB3A}" type="presParOf" srcId="{9D0D238C-CAF4-4783-BE9D-25F9D2B292A4}" destId="{361A41BF-5418-496B-A83D-1E1755530290}" srcOrd="1" destOrd="0" presId="urn:microsoft.com/office/officeart/2008/layout/VerticalCurvedList"/>
    <dgm:cxn modelId="{F65FACA6-511B-4B04-AD61-4C9F630C3860}" type="presParOf" srcId="{9D0D238C-CAF4-4783-BE9D-25F9D2B292A4}" destId="{2C3C7C2C-1B2B-4F3E-8DA5-9F1FE35F078C}" srcOrd="2" destOrd="0" presId="urn:microsoft.com/office/officeart/2008/layout/VerticalCurvedList"/>
    <dgm:cxn modelId="{C65600BA-3958-45C2-A9CA-97DE76396EE3}" type="presParOf" srcId="{2C3C7C2C-1B2B-4F3E-8DA5-9F1FE35F078C}" destId="{524EF951-D0DF-4754-81B8-4AF632077E05}" srcOrd="0" destOrd="0" presId="urn:microsoft.com/office/officeart/2008/layout/VerticalCurvedList"/>
    <dgm:cxn modelId="{7D37E0F8-4C8B-468A-BCC3-A3F9902853A9}" type="presParOf" srcId="{9D0D238C-CAF4-4783-BE9D-25F9D2B292A4}" destId="{24AD9FFD-ACFA-4CDE-B849-1048AE38F5B8}" srcOrd="3" destOrd="0" presId="urn:microsoft.com/office/officeart/2008/layout/VerticalCurvedList"/>
    <dgm:cxn modelId="{F33B2AE9-22F2-4D73-9F02-E506A699C1AE}" type="presParOf" srcId="{9D0D238C-CAF4-4783-BE9D-25F9D2B292A4}" destId="{6AD0E4C7-3E33-4F2E-91EF-0013527DCAF7}" srcOrd="4" destOrd="0" presId="urn:microsoft.com/office/officeart/2008/layout/VerticalCurvedList"/>
    <dgm:cxn modelId="{C4F28703-4167-483D-AE5A-4505EE027E9C}" type="presParOf" srcId="{6AD0E4C7-3E33-4F2E-91EF-0013527DCAF7}" destId="{C5AD1284-21EC-4918-ABF2-E85E04754CEF}" srcOrd="0" destOrd="0" presId="urn:microsoft.com/office/officeart/2008/layout/VerticalCurvedList"/>
    <dgm:cxn modelId="{9F18081C-83FC-44AD-AD50-35880655B5EF}" type="presParOf" srcId="{9D0D238C-CAF4-4783-BE9D-25F9D2B292A4}" destId="{FD521BA6-26DD-4EB2-979D-943387F4422F}" srcOrd="5" destOrd="0" presId="urn:microsoft.com/office/officeart/2008/layout/VerticalCurvedList"/>
    <dgm:cxn modelId="{D012A1E9-3CCF-424D-866D-3DDE8C8859E3}" type="presParOf" srcId="{9D0D238C-CAF4-4783-BE9D-25F9D2B292A4}" destId="{412A0668-27BA-4544-A70C-3E68F455C397}" srcOrd="6" destOrd="0" presId="urn:microsoft.com/office/officeart/2008/layout/VerticalCurvedList"/>
    <dgm:cxn modelId="{340AFFFE-D46B-45EA-8A90-FBE5F436DC56}" type="presParOf" srcId="{412A0668-27BA-4544-A70C-3E68F455C397}" destId="{041868DB-5592-4F84-A6CB-94FE0537EE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1218C-6658-40B0-B9B3-94A56B9236C8}">
      <dsp:nvSpPr>
        <dsp:cNvPr id="0" name=""/>
        <dsp:cNvSpPr/>
      </dsp:nvSpPr>
      <dsp:spPr>
        <a:xfrm>
          <a:off x="1999594" y="1530"/>
          <a:ext cx="1232386" cy="55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Roles</a:t>
          </a:r>
        </a:p>
      </dsp:txBody>
      <dsp:txXfrm>
        <a:off x="2015783" y="17719"/>
        <a:ext cx="1200008" cy="520355"/>
      </dsp:txXfrm>
    </dsp:sp>
    <dsp:sp modelId="{78ED02C3-6E0A-4401-BFCC-D291C7B784F4}">
      <dsp:nvSpPr>
        <dsp:cNvPr id="0" name=""/>
        <dsp:cNvSpPr/>
      </dsp:nvSpPr>
      <dsp:spPr>
        <a:xfrm>
          <a:off x="2122833" y="554264"/>
          <a:ext cx="123238" cy="41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50"/>
              </a:lnTo>
              <a:lnTo>
                <a:pt x="123238" y="41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6989E-ABBF-430F-B788-2B635EFBE609}">
      <dsp:nvSpPr>
        <dsp:cNvPr id="0" name=""/>
        <dsp:cNvSpPr/>
      </dsp:nvSpPr>
      <dsp:spPr>
        <a:xfrm>
          <a:off x="2246071" y="692447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Product Owner</a:t>
          </a:r>
        </a:p>
      </dsp:txBody>
      <dsp:txXfrm>
        <a:off x="2262260" y="708636"/>
        <a:ext cx="851995" cy="520355"/>
      </dsp:txXfrm>
    </dsp:sp>
    <dsp:sp modelId="{1BF2E666-5431-482E-B4D1-3EB036821CC1}">
      <dsp:nvSpPr>
        <dsp:cNvPr id="0" name=""/>
        <dsp:cNvSpPr/>
      </dsp:nvSpPr>
      <dsp:spPr>
        <a:xfrm>
          <a:off x="2122833" y="554264"/>
          <a:ext cx="123238" cy="110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467"/>
              </a:lnTo>
              <a:lnTo>
                <a:pt x="123238" y="1105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4152A-87E5-45A4-9955-B4F5CD195007}">
      <dsp:nvSpPr>
        <dsp:cNvPr id="0" name=""/>
        <dsp:cNvSpPr/>
      </dsp:nvSpPr>
      <dsp:spPr>
        <a:xfrm>
          <a:off x="2246071" y="1383364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Scrum Master</a:t>
          </a:r>
        </a:p>
      </dsp:txBody>
      <dsp:txXfrm>
        <a:off x="2262260" y="1399553"/>
        <a:ext cx="851995" cy="520355"/>
      </dsp:txXfrm>
    </dsp:sp>
    <dsp:sp modelId="{215E89F5-C038-4017-9487-8585A10F8C0A}">
      <dsp:nvSpPr>
        <dsp:cNvPr id="0" name=""/>
        <dsp:cNvSpPr/>
      </dsp:nvSpPr>
      <dsp:spPr>
        <a:xfrm>
          <a:off x="2122833" y="554264"/>
          <a:ext cx="123238" cy="1796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384"/>
              </a:lnTo>
              <a:lnTo>
                <a:pt x="123238" y="1796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3D04-ED9E-4238-B84D-2C3CE6D421A7}">
      <dsp:nvSpPr>
        <dsp:cNvPr id="0" name=""/>
        <dsp:cNvSpPr/>
      </dsp:nvSpPr>
      <dsp:spPr>
        <a:xfrm>
          <a:off x="2246071" y="2074281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Development Team</a:t>
          </a:r>
        </a:p>
      </dsp:txBody>
      <dsp:txXfrm>
        <a:off x="2262260" y="2090470"/>
        <a:ext cx="851995" cy="520355"/>
      </dsp:txXfrm>
    </dsp:sp>
    <dsp:sp modelId="{F10F9CA3-FC61-487B-BD6D-CBDF1541B738}">
      <dsp:nvSpPr>
        <dsp:cNvPr id="0" name=""/>
        <dsp:cNvSpPr/>
      </dsp:nvSpPr>
      <dsp:spPr>
        <a:xfrm>
          <a:off x="3508347" y="1530"/>
          <a:ext cx="1341352" cy="55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Ceremonies</a:t>
          </a:r>
        </a:p>
      </dsp:txBody>
      <dsp:txXfrm>
        <a:off x="3524536" y="17719"/>
        <a:ext cx="1308974" cy="520355"/>
      </dsp:txXfrm>
    </dsp:sp>
    <dsp:sp modelId="{A00D492C-0875-4B92-8EF7-209577F8EFEC}">
      <dsp:nvSpPr>
        <dsp:cNvPr id="0" name=""/>
        <dsp:cNvSpPr/>
      </dsp:nvSpPr>
      <dsp:spPr>
        <a:xfrm>
          <a:off x="3642482" y="554264"/>
          <a:ext cx="134135" cy="414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50"/>
              </a:lnTo>
              <a:lnTo>
                <a:pt x="134135" y="414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8FF0D-45CD-4BA7-86DC-75D31792E5D0}">
      <dsp:nvSpPr>
        <dsp:cNvPr id="0" name=""/>
        <dsp:cNvSpPr/>
      </dsp:nvSpPr>
      <dsp:spPr>
        <a:xfrm>
          <a:off x="3776617" y="692447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Sprint Planning</a:t>
          </a:r>
        </a:p>
      </dsp:txBody>
      <dsp:txXfrm>
        <a:off x="3792806" y="708636"/>
        <a:ext cx="851995" cy="520355"/>
      </dsp:txXfrm>
    </dsp:sp>
    <dsp:sp modelId="{C818E1A3-268A-4555-87FD-2E8A714A388E}">
      <dsp:nvSpPr>
        <dsp:cNvPr id="0" name=""/>
        <dsp:cNvSpPr/>
      </dsp:nvSpPr>
      <dsp:spPr>
        <a:xfrm>
          <a:off x="3642482" y="554264"/>
          <a:ext cx="134135" cy="110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467"/>
              </a:lnTo>
              <a:lnTo>
                <a:pt x="134135" y="1105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CBFD-A977-4B39-868A-BC58AEF81AC0}">
      <dsp:nvSpPr>
        <dsp:cNvPr id="0" name=""/>
        <dsp:cNvSpPr/>
      </dsp:nvSpPr>
      <dsp:spPr>
        <a:xfrm>
          <a:off x="3776617" y="1383364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Sprint Review</a:t>
          </a:r>
        </a:p>
      </dsp:txBody>
      <dsp:txXfrm>
        <a:off x="3792806" y="1399553"/>
        <a:ext cx="851995" cy="520355"/>
      </dsp:txXfrm>
    </dsp:sp>
    <dsp:sp modelId="{C1A770AF-7EFD-4B05-B08A-942DAF884B04}">
      <dsp:nvSpPr>
        <dsp:cNvPr id="0" name=""/>
        <dsp:cNvSpPr/>
      </dsp:nvSpPr>
      <dsp:spPr>
        <a:xfrm>
          <a:off x="3642482" y="554264"/>
          <a:ext cx="134135" cy="1796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384"/>
              </a:lnTo>
              <a:lnTo>
                <a:pt x="134135" y="1796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036BD-376B-4A98-9E4A-CDB0D6E729CA}">
      <dsp:nvSpPr>
        <dsp:cNvPr id="0" name=""/>
        <dsp:cNvSpPr/>
      </dsp:nvSpPr>
      <dsp:spPr>
        <a:xfrm>
          <a:off x="3776617" y="2074281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Sprint Retrospective</a:t>
          </a:r>
        </a:p>
      </dsp:txBody>
      <dsp:txXfrm>
        <a:off x="3792806" y="2090470"/>
        <a:ext cx="851995" cy="520355"/>
      </dsp:txXfrm>
    </dsp:sp>
    <dsp:sp modelId="{AEDABFAE-56D2-40E8-90F4-50096EE05529}">
      <dsp:nvSpPr>
        <dsp:cNvPr id="0" name=""/>
        <dsp:cNvSpPr/>
      </dsp:nvSpPr>
      <dsp:spPr>
        <a:xfrm>
          <a:off x="3642482" y="554264"/>
          <a:ext cx="134135" cy="248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7301"/>
              </a:lnTo>
              <a:lnTo>
                <a:pt x="134135" y="2487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303C9-F391-4920-AABF-48201169D43E}">
      <dsp:nvSpPr>
        <dsp:cNvPr id="0" name=""/>
        <dsp:cNvSpPr/>
      </dsp:nvSpPr>
      <dsp:spPr>
        <a:xfrm>
          <a:off x="3776617" y="2765198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Daily Scrum</a:t>
          </a:r>
        </a:p>
      </dsp:txBody>
      <dsp:txXfrm>
        <a:off x="3792806" y="2781387"/>
        <a:ext cx="851995" cy="520355"/>
      </dsp:txXfrm>
    </dsp:sp>
    <dsp:sp modelId="{17AD703B-2B60-4C07-950D-C44E2B74BF03}">
      <dsp:nvSpPr>
        <dsp:cNvPr id="0" name=""/>
        <dsp:cNvSpPr/>
      </dsp:nvSpPr>
      <dsp:spPr>
        <a:xfrm>
          <a:off x="5126066" y="1530"/>
          <a:ext cx="1259514" cy="552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Artifacts</a:t>
          </a:r>
        </a:p>
      </dsp:txBody>
      <dsp:txXfrm>
        <a:off x="5142255" y="17719"/>
        <a:ext cx="1227136" cy="520355"/>
      </dsp:txXfrm>
    </dsp:sp>
    <dsp:sp modelId="{782D97BA-473F-49E1-A3C9-FCC4EF625DF0}">
      <dsp:nvSpPr>
        <dsp:cNvPr id="0" name=""/>
        <dsp:cNvSpPr/>
      </dsp:nvSpPr>
      <dsp:spPr>
        <a:xfrm>
          <a:off x="5252017" y="554264"/>
          <a:ext cx="125951" cy="389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710"/>
              </a:lnTo>
              <a:lnTo>
                <a:pt x="125951" y="389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D0868-4AD5-46F4-ABB7-7086D2620A4A}">
      <dsp:nvSpPr>
        <dsp:cNvPr id="0" name=""/>
        <dsp:cNvSpPr/>
      </dsp:nvSpPr>
      <dsp:spPr>
        <a:xfrm>
          <a:off x="5377969" y="692447"/>
          <a:ext cx="884373" cy="5030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Backlog</a:t>
          </a:r>
          <a:endParaRPr lang="en-US" sz="1800" kern="1200" dirty="0"/>
        </a:p>
      </dsp:txBody>
      <dsp:txXfrm>
        <a:off x="5392703" y="707181"/>
        <a:ext cx="854905" cy="473585"/>
      </dsp:txXfrm>
    </dsp:sp>
    <dsp:sp modelId="{14E13542-3EB2-4112-870C-22E3D8F536DD}">
      <dsp:nvSpPr>
        <dsp:cNvPr id="0" name=""/>
        <dsp:cNvSpPr/>
      </dsp:nvSpPr>
      <dsp:spPr>
        <a:xfrm>
          <a:off x="5252017" y="554264"/>
          <a:ext cx="125951" cy="1055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87"/>
              </a:lnTo>
              <a:lnTo>
                <a:pt x="125951" y="1055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D4C39-1337-4537-8F85-1FFAE7A497B1}">
      <dsp:nvSpPr>
        <dsp:cNvPr id="0" name=""/>
        <dsp:cNvSpPr/>
      </dsp:nvSpPr>
      <dsp:spPr>
        <a:xfrm>
          <a:off x="5377969" y="1333684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Sprint Backlog</a:t>
          </a:r>
          <a:endParaRPr lang="en-US" sz="1800" kern="1200" dirty="0"/>
        </a:p>
      </dsp:txBody>
      <dsp:txXfrm>
        <a:off x="5394158" y="1349873"/>
        <a:ext cx="851995" cy="520355"/>
      </dsp:txXfrm>
    </dsp:sp>
    <dsp:sp modelId="{BEC745EB-7263-4337-8C20-67A13C6D3EDA}">
      <dsp:nvSpPr>
        <dsp:cNvPr id="0" name=""/>
        <dsp:cNvSpPr/>
      </dsp:nvSpPr>
      <dsp:spPr>
        <a:xfrm>
          <a:off x="5252017" y="554264"/>
          <a:ext cx="125951" cy="174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6704"/>
              </a:lnTo>
              <a:lnTo>
                <a:pt x="125951" y="17467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D981A-0BAB-41A5-9B2B-30DFFA6A9974}">
      <dsp:nvSpPr>
        <dsp:cNvPr id="0" name=""/>
        <dsp:cNvSpPr/>
      </dsp:nvSpPr>
      <dsp:spPr>
        <a:xfrm>
          <a:off x="5377969" y="2024602"/>
          <a:ext cx="884373" cy="552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Burn Down Chart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394158" y="2040791"/>
        <a:ext cx="851995" cy="520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A7CE8-0785-4929-88E5-1EC1CB6D1AE3}">
      <dsp:nvSpPr>
        <dsp:cNvPr id="0" name=""/>
        <dsp:cNvSpPr/>
      </dsp:nvSpPr>
      <dsp:spPr>
        <a:xfrm>
          <a:off x="-3751980" y="-576347"/>
          <a:ext cx="4472158" cy="4472158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A41BF-5418-496B-A83D-1E1755530290}">
      <dsp:nvSpPr>
        <dsp:cNvPr id="0" name=""/>
        <dsp:cNvSpPr/>
      </dsp:nvSpPr>
      <dsp:spPr>
        <a:xfrm>
          <a:off x="463122" y="331946"/>
          <a:ext cx="2182674" cy="663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did you do yesterday?</a:t>
          </a:r>
        </a:p>
      </dsp:txBody>
      <dsp:txXfrm>
        <a:off x="463122" y="331946"/>
        <a:ext cx="2182674" cy="663892"/>
      </dsp:txXfrm>
    </dsp:sp>
    <dsp:sp modelId="{524EF951-D0DF-4754-81B8-4AF632077E05}">
      <dsp:nvSpPr>
        <dsp:cNvPr id="0" name=""/>
        <dsp:cNvSpPr/>
      </dsp:nvSpPr>
      <dsp:spPr>
        <a:xfrm>
          <a:off x="250071" y="469459"/>
          <a:ext cx="426102" cy="388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D9FFD-ACFA-4CDE-B849-1048AE38F5B8}">
      <dsp:nvSpPr>
        <dsp:cNvPr id="0" name=""/>
        <dsp:cNvSpPr/>
      </dsp:nvSpPr>
      <dsp:spPr>
        <a:xfrm>
          <a:off x="704447" y="1327785"/>
          <a:ext cx="1941349" cy="663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will you do today?</a:t>
          </a:r>
        </a:p>
      </dsp:txBody>
      <dsp:txXfrm>
        <a:off x="704447" y="1327785"/>
        <a:ext cx="1941349" cy="663892"/>
      </dsp:txXfrm>
    </dsp:sp>
    <dsp:sp modelId="{C5AD1284-21EC-4918-ABF2-E85E04754CEF}">
      <dsp:nvSpPr>
        <dsp:cNvPr id="0" name=""/>
        <dsp:cNvSpPr/>
      </dsp:nvSpPr>
      <dsp:spPr>
        <a:xfrm>
          <a:off x="491396" y="1465298"/>
          <a:ext cx="426102" cy="388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21BA6-26DD-4EB2-979D-943387F4422F}">
      <dsp:nvSpPr>
        <dsp:cNvPr id="0" name=""/>
        <dsp:cNvSpPr/>
      </dsp:nvSpPr>
      <dsp:spPr>
        <a:xfrm>
          <a:off x="463122" y="2323624"/>
          <a:ext cx="2182674" cy="663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696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anything in your way?</a:t>
          </a:r>
        </a:p>
      </dsp:txBody>
      <dsp:txXfrm>
        <a:off x="463122" y="2323624"/>
        <a:ext cx="2182674" cy="663892"/>
      </dsp:txXfrm>
    </dsp:sp>
    <dsp:sp modelId="{041868DB-5592-4F84-A6CB-94FE0537EED0}">
      <dsp:nvSpPr>
        <dsp:cNvPr id="0" name=""/>
        <dsp:cNvSpPr/>
      </dsp:nvSpPr>
      <dsp:spPr>
        <a:xfrm>
          <a:off x="250071" y="2461137"/>
          <a:ext cx="426102" cy="388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B2566-4B08-4069-A451-01E311BBD5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 pitchFamily="2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 pitchFamily="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B2566-4B08-4069-A451-01E311BBD5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111"/>
                </a:solidFill>
              </a:rPr>
              <a:t>Scrum Masters are true leaders who serve the Scrum Team and the larger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111111"/>
                </a:solidFill>
              </a:rPr>
              <a:t>Scrum masters aren’t expected to be “Servant Leaders” as prescribed in earlier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Scrum master is now “accountable” for establishing scrum as prescribed by the Scrum guide.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Scrum master is accountable for effectiveness of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Scrum master has a responsibility of serving the organization in addition to the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Scrum master is no longer responsible for removing impediments but cause the removal of impediment for the dev team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B2566-4B08-4069-A451-01E311BBD5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Developers are the people in the Scrum Team that are committed to creating any aspect of a usable Increment each Sprint.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The specific skills needed by the Developers are often broad and will vary with the domain of work. However, the Developers are always accountable for: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● Creating a plan for the Sprint, the Sprint Backlog;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● Instilling quality by adhering to a Definition of Done;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● Adapting their plan each day toward the Sprint Goal; and,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● Holding each other accountable as professionals.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B2566-4B08-4069-A451-01E311BBD56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Add animations with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AB2566-4B08-4069-A451-01E311BBD5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763588" y="350838"/>
            <a:ext cx="5494337" cy="30908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9559" y="491728"/>
            <a:ext cx="8344883" cy="594122"/>
          </a:xfrm>
          <a:prstGeom prst="rect">
            <a:avLst/>
          </a:prstGeom>
        </p:spPr>
        <p:txBody>
          <a:bodyPr lIns="0" anchor="b"/>
          <a:lstStyle>
            <a:lvl1pPr>
              <a:defRPr sz="27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8963" y="1200150"/>
            <a:ext cx="8346074" cy="3257550"/>
          </a:xfrm>
          <a:prstGeom prst="rect">
            <a:avLst/>
          </a:prstGeom>
        </p:spPr>
        <p:txBody>
          <a:bodyPr lIns="0" tIns="91440">
            <a:normAutofit/>
          </a:bodyPr>
          <a:lstStyle>
            <a:lvl1pPr marL="170260" indent="-170260">
              <a:spcBef>
                <a:spcPts val="0"/>
              </a:spcBef>
              <a:spcAft>
                <a:spcPts val="900"/>
              </a:spcAft>
              <a:buClr>
                <a:schemeClr val="bg2"/>
              </a:buClr>
              <a:buFont typeface="Webdings" panose="05030102010509060703" pitchFamily="18" charset="2"/>
              <a:buChar char=""/>
              <a:defRPr sz="2101">
                <a:solidFill>
                  <a:schemeClr val="bg2"/>
                </a:solidFill>
              </a:defRPr>
            </a:lvl1pPr>
            <a:lvl2pPr marL="344195" indent="-173884">
              <a:spcBef>
                <a:spcPts val="0"/>
              </a:spcBef>
              <a:spcAft>
                <a:spcPts val="900"/>
              </a:spcAft>
              <a:defRPr sz="1801">
                <a:solidFill>
                  <a:schemeClr val="bg2"/>
                </a:solidFill>
              </a:defRPr>
            </a:lvl2pPr>
            <a:lvl3pPr marL="684815" indent="-169120">
              <a:spcBef>
                <a:spcPts val="0"/>
              </a:spcBef>
              <a:spcAft>
                <a:spcPts val="900"/>
              </a:spcAft>
              <a:defRPr sz="1351">
                <a:solidFill>
                  <a:schemeClr val="bg2"/>
                </a:solidFill>
              </a:defRPr>
            </a:lvl3pPr>
            <a:lvl4pPr marL="942068" indent="-170311">
              <a:spcBef>
                <a:spcPts val="0"/>
              </a:spcBef>
              <a:spcAft>
                <a:spcPts val="900"/>
              </a:spcAft>
              <a:defRPr sz="1200">
                <a:solidFill>
                  <a:schemeClr val="bg2"/>
                </a:solidFill>
              </a:defRPr>
            </a:lvl4pPr>
            <a:lvl5pPr marL="1200510" indent="-169120">
              <a:spcBef>
                <a:spcPts val="0"/>
              </a:spcBef>
              <a:spcAft>
                <a:spcPts val="900"/>
              </a:spcAft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85850"/>
            <a:ext cx="91897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6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9559" y="491728"/>
            <a:ext cx="8344883" cy="594122"/>
          </a:xfrm>
          <a:prstGeom prst="rect">
            <a:avLst/>
          </a:prstGeom>
        </p:spPr>
        <p:txBody>
          <a:bodyPr lIns="0" anchor="b"/>
          <a:lstStyle>
            <a:lvl1pPr>
              <a:defRPr sz="27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85850"/>
            <a:ext cx="918972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29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411587" y="205740"/>
            <a:ext cx="8307201" cy="390906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68568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685680" algn="l"/>
              </a:tabLst>
              <a:defRPr lang="en-US" sz="2025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11587" y="884683"/>
            <a:ext cx="8307201" cy="4062875"/>
          </a:xfrm>
          <a:prstGeom prst="rect">
            <a:avLst/>
          </a:prstGeom>
        </p:spPr>
        <p:txBody>
          <a:bodyPr lIns="0" tIns="0" rIns="0" bIns="0"/>
          <a:lstStyle>
            <a:lvl1pPr marL="96441" indent="-96441">
              <a:lnSpc>
                <a:spcPct val="90000"/>
              </a:lnSpc>
              <a:spcBef>
                <a:spcPts val="281"/>
              </a:spcBef>
              <a:buClrTx/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2840" indent="-128565">
              <a:lnSpc>
                <a:spcPct val="90000"/>
              </a:lnSpc>
              <a:spcBef>
                <a:spcPts val="281"/>
              </a:spcBef>
              <a:buClrTx/>
              <a:buFont typeface="Arial" pitchFamily="34" charset="0"/>
              <a:buChar char="–"/>
              <a:defRPr sz="1125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470216" indent="-84521">
              <a:lnSpc>
                <a:spcPct val="90000"/>
              </a:lnSpc>
              <a:spcBef>
                <a:spcPts val="281"/>
              </a:spcBef>
              <a:buClrTx/>
              <a:buFont typeface="Arial" panose="020B0604020202020204" pitchFamily="34" charset="0"/>
              <a:buChar char="-"/>
              <a:defRPr sz="1125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645206" indent="-88091">
              <a:lnSpc>
                <a:spcPct val="90000"/>
              </a:lnSpc>
              <a:spcBef>
                <a:spcPts val="281"/>
              </a:spcBef>
              <a:buClrTx/>
              <a:buFont typeface="Arial" panose="020B0604020202020204" pitchFamily="34" charset="0"/>
              <a:buChar char="-"/>
              <a:defRPr sz="1125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813055" indent="-84521">
              <a:lnSpc>
                <a:spcPct val="90000"/>
              </a:lnSpc>
              <a:spcBef>
                <a:spcPts val="281"/>
              </a:spcBef>
              <a:buClrTx/>
              <a:buFont typeface="Arial" panose="020B0604020202020204" pitchFamily="34" charset="0"/>
              <a:buChar char="-"/>
              <a:defRPr sz="1125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8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51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3" r:id="rId31"/>
    <p:sldLayoutId id="2147483694" r:id="rId32"/>
    <p:sldLayoutId id="2147483695" r:id="rId33"/>
    <p:sldLayoutId id="2147483696" r:id="rId34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18" Type="http://schemas.openxmlformats.org/officeDocument/2006/relationships/image" Target="../media/image38.jpeg"/><Relationship Id="rId3" Type="http://schemas.openxmlformats.org/officeDocument/2006/relationships/image" Target="../media/image23.pn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pn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3.jpe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microsoft.com/office/2007/relationships/hdphoto" Target="../media/hdphoto2.wdp"/><Relationship Id="rId10" Type="http://schemas.openxmlformats.org/officeDocument/2006/relationships/image" Target="../media/image30.png"/><Relationship Id="rId19" Type="http://schemas.openxmlformats.org/officeDocument/2006/relationships/image" Target="../media/image39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615" y="457200"/>
            <a:ext cx="8307201" cy="39090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defTabSz="913484" eaLnBrk="0" hangingPunct="0"/>
            <a:r>
              <a:rPr lang="en-US" sz="2700">
                <a:latin typeface="+mj-lt"/>
                <a:ea typeface="+mj-ea"/>
                <a:cs typeface="+mj-cs"/>
              </a:rPr>
              <a:t>Activity - Responsibilities  (5 minutes)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94439" y="1028700"/>
          <a:ext cx="7729263" cy="89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871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Skillsets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Sprint Backlog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1"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responsibility</a:t>
                      </a: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Product</a:t>
                      </a:r>
                      <a:r>
                        <a:rPr lang="en-US" sz="1500" b="1" baseline="0"/>
                        <a:t> Backlog</a:t>
                      </a:r>
                      <a:endParaRPr lang="en-US" sz="1500" b="1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Individual</a:t>
                      </a:r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71"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assigned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Team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/>
                        <a:t>Self-Manage</a:t>
                      </a:r>
                    </a:p>
                  </a:txBody>
                  <a:tcPr marL="51449" marR="51449" marT="25718" marB="2571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585" y="2000250"/>
            <a:ext cx="7729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Teams should contain the necessary ________ needed to complete the items.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Story-level estimates are done by the __________.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Task-level estimates are done by the ___________.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Teams are not ___________ work, instead they accept _____________.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Teams are responsible for creating and maintaining the _____________.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Teams members can ask for clarification of items in the _____________.</a:t>
            </a:r>
          </a:p>
          <a:p>
            <a:pPr marL="192881" indent="-192881">
              <a:buFont typeface="Arial" pitchFamily="34" charset="0"/>
              <a:buChar char="•"/>
            </a:pPr>
            <a:r>
              <a:rPr lang="en-US">
                <a:cs typeface="Arial" pitchFamily="34" charset="0"/>
              </a:rPr>
              <a:t>Teams ___________ to complete items that have ____________.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2057400"/>
            <a:ext cx="9266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FF0000"/>
                </a:solidFill>
              </a:rPr>
              <a:t>Skillsets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850" y="2571750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7705" y="2874265"/>
            <a:ext cx="971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Individual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3150" y="3142870"/>
            <a:ext cx="971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assigned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2459" y="3092930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responsibility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6415" y="3419490"/>
            <a:ext cx="13200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Sprint Backlog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9350" y="3683943"/>
            <a:ext cx="1677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Product Backlog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3955227"/>
            <a:ext cx="13617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Self-Manage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6365" y="3955227"/>
            <a:ext cx="800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>
                <a:solidFill>
                  <a:srgbClr val="FF000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001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724" y="456314"/>
            <a:ext cx="8307201" cy="39090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defTabSz="913484" eaLnBrk="0" hangingPunct="0"/>
            <a:r>
              <a:rPr lang="en-US" sz="2700">
                <a:solidFill>
                  <a:srgbClr val="1F2A44"/>
                </a:solidFill>
                <a:latin typeface="Corbel"/>
              </a:rPr>
              <a:t>Activity - Scrum Role &amp; Responsibilities </a:t>
            </a:r>
            <a:r>
              <a:rPr lang="en-US" sz="2700">
                <a:latin typeface="+mj-lt"/>
                <a:ea typeface="+mj-ea"/>
                <a:cs typeface="+mj-cs"/>
              </a:rPr>
              <a:t>(5 Minutes)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986071"/>
            <a:ext cx="6230401" cy="440988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+mn-lt"/>
              </a:rPr>
              <a:t>Which Scrum role matches each responsibility?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0050" y="1371600"/>
          <a:ext cx="8343901" cy="286934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r>
                        <a:rPr lang="en-US" sz="1200"/>
                        <a:t>Remove Impediments</a:t>
                      </a:r>
                    </a:p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Creates initial set of Acceptance Criteria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Estimates</a:t>
                      </a:r>
                      <a:r>
                        <a:rPr lang="en-US" sz="1200" baseline="0"/>
                        <a:t> stories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Provides Technical Delivery alternatives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835">
                <a:tc>
                  <a:txBody>
                    <a:bodyPr/>
                    <a:lstStyle/>
                    <a:p>
                      <a:r>
                        <a:rPr lang="en-US" sz="1200"/>
                        <a:t>Commits to work for a given Sprint</a:t>
                      </a: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Represent the business and customer</a:t>
                      </a: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Answers questions on User</a:t>
                      </a:r>
                      <a:r>
                        <a:rPr lang="en-US" sz="1200" baseline="0"/>
                        <a:t> Stories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Attends Backlog Refinement</a:t>
                      </a:r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r>
                        <a:rPr lang="en-US" sz="1200"/>
                        <a:t>Orders</a:t>
                      </a:r>
                      <a:r>
                        <a:rPr lang="en-US" sz="1200" baseline="0"/>
                        <a:t> Product Backlog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Assigns</a:t>
                      </a:r>
                      <a:r>
                        <a:rPr lang="en-US" sz="1200" baseline="0"/>
                        <a:t> stories and tasks for development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Owns the Product</a:t>
                      </a:r>
                      <a:r>
                        <a:rPr lang="en-US" sz="1200" baseline="0"/>
                        <a:t> Backlog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Brings in Agile</a:t>
                      </a:r>
                      <a:r>
                        <a:rPr lang="en-US" sz="1200" baseline="0"/>
                        <a:t> and scrum practices</a:t>
                      </a:r>
                      <a:endParaRPr lang="en-US" sz="1200"/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93">
                <a:tc>
                  <a:txBody>
                    <a:bodyPr/>
                    <a:lstStyle/>
                    <a:p>
                      <a:r>
                        <a:rPr lang="en-US" sz="1200"/>
                        <a:t>Build </a:t>
                      </a:r>
                      <a:r>
                        <a:rPr lang="en-US" sz="1200" baseline="0"/>
                        <a:t>the Sprint Backlog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Estimate Tasks</a:t>
                      </a: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Provides a Shield</a:t>
                      </a:r>
                      <a:r>
                        <a:rPr lang="en-US" sz="1200" baseline="0"/>
                        <a:t> from Distractions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Facilitates Scrum Meetings</a:t>
                      </a:r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93">
                <a:tc>
                  <a:txBody>
                    <a:bodyPr/>
                    <a:lstStyle/>
                    <a:p>
                      <a:r>
                        <a:rPr lang="en-US" sz="1200"/>
                        <a:t>Attends QI </a:t>
                      </a:r>
                      <a:r>
                        <a:rPr lang="en-US" sz="1200" baseline="0"/>
                        <a:t>planning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Attends</a:t>
                      </a:r>
                      <a:r>
                        <a:rPr lang="en-US" sz="1200" baseline="0"/>
                        <a:t> Sprint Planning</a:t>
                      </a:r>
                      <a:endParaRPr lang="en-US" sz="1200"/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Attends Scrum of Scrums</a:t>
                      </a:r>
                    </a:p>
                  </a:txBody>
                  <a:tcPr marL="51449" marR="51449" marT="25718" marB="25718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Owns the delivery of Sprint commitments</a:t>
                      </a:r>
                    </a:p>
                  </a:txBody>
                  <a:tcPr marL="51449" marR="51449" marT="25718" marB="25718"/>
                </a:tc>
                <a:extLst>
                  <a:ext uri="{0D108BD9-81ED-4DB2-BD59-A6C34878D82A}">
                    <a16:rowId xmlns:a16="http://schemas.microsoft.com/office/drawing/2014/main" val="164277536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0049" y="1674089"/>
            <a:ext cx="120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54FF7-BFB7-4791-B1F5-311D57E29DCF}"/>
              </a:ext>
            </a:extLst>
          </p:cNvPr>
          <p:cNvSpPr txBox="1"/>
          <p:nvPr/>
        </p:nvSpPr>
        <p:spPr>
          <a:xfrm>
            <a:off x="2514600" y="1713110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F4A47-9BD9-4A6D-8786-2E9292B12087}"/>
              </a:ext>
            </a:extLst>
          </p:cNvPr>
          <p:cNvSpPr txBox="1"/>
          <p:nvPr/>
        </p:nvSpPr>
        <p:spPr>
          <a:xfrm>
            <a:off x="6770421" y="1713110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95429-C4FA-4947-B5A3-A8A7E70452FC}"/>
              </a:ext>
            </a:extLst>
          </p:cNvPr>
          <p:cNvSpPr txBox="1"/>
          <p:nvPr/>
        </p:nvSpPr>
        <p:spPr>
          <a:xfrm>
            <a:off x="4664778" y="1713110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53835-8D18-4D29-8637-7594C7231414}"/>
              </a:ext>
            </a:extLst>
          </p:cNvPr>
          <p:cNvSpPr txBox="1"/>
          <p:nvPr/>
        </p:nvSpPr>
        <p:spPr>
          <a:xfrm>
            <a:off x="514350" y="232542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93D71-F979-41B2-B58C-0DE25CC4712F}"/>
              </a:ext>
            </a:extLst>
          </p:cNvPr>
          <p:cNvSpPr txBox="1"/>
          <p:nvPr/>
        </p:nvSpPr>
        <p:spPr>
          <a:xfrm>
            <a:off x="2531671" y="2310102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96D24-5558-4D4C-8147-0E70C8A6F982}"/>
              </a:ext>
            </a:extLst>
          </p:cNvPr>
          <p:cNvSpPr txBox="1"/>
          <p:nvPr/>
        </p:nvSpPr>
        <p:spPr>
          <a:xfrm>
            <a:off x="4586287" y="232542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9656E-49D6-4796-93B8-EB83591D453F}"/>
              </a:ext>
            </a:extLst>
          </p:cNvPr>
          <p:cNvSpPr txBox="1"/>
          <p:nvPr/>
        </p:nvSpPr>
        <p:spPr>
          <a:xfrm>
            <a:off x="6678409" y="2278909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8362C-4757-4CE9-AE0A-775979AE94E0}"/>
              </a:ext>
            </a:extLst>
          </p:cNvPr>
          <p:cNvSpPr txBox="1"/>
          <p:nvPr/>
        </p:nvSpPr>
        <p:spPr>
          <a:xfrm>
            <a:off x="457200" y="2957515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7D762-EA89-47C7-BCCB-E28479334777}"/>
              </a:ext>
            </a:extLst>
          </p:cNvPr>
          <p:cNvSpPr txBox="1"/>
          <p:nvPr/>
        </p:nvSpPr>
        <p:spPr>
          <a:xfrm>
            <a:off x="2553102" y="294954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CB977-97B2-4D7E-900A-1D5D4C529A74}"/>
              </a:ext>
            </a:extLst>
          </p:cNvPr>
          <p:cNvSpPr txBox="1"/>
          <p:nvPr/>
        </p:nvSpPr>
        <p:spPr>
          <a:xfrm>
            <a:off x="4600575" y="294954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A217-E9F6-46FC-A70F-DC81EEDB1EC7}"/>
              </a:ext>
            </a:extLst>
          </p:cNvPr>
          <p:cNvSpPr txBox="1"/>
          <p:nvPr/>
        </p:nvSpPr>
        <p:spPr>
          <a:xfrm>
            <a:off x="6679406" y="2915785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3DD4E-D7D5-424E-989C-95DC1CB4B6F0}"/>
              </a:ext>
            </a:extLst>
          </p:cNvPr>
          <p:cNvSpPr txBox="1"/>
          <p:nvPr/>
        </p:nvSpPr>
        <p:spPr>
          <a:xfrm>
            <a:off x="514350" y="3453320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41571-4DE8-4086-A4F3-5664E4A8C9FA}"/>
              </a:ext>
            </a:extLst>
          </p:cNvPr>
          <p:cNvSpPr txBox="1"/>
          <p:nvPr/>
        </p:nvSpPr>
        <p:spPr>
          <a:xfrm>
            <a:off x="2531671" y="3418485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F903A-53D7-469E-9BF1-6CE522221B2B}"/>
              </a:ext>
            </a:extLst>
          </p:cNvPr>
          <p:cNvSpPr txBox="1"/>
          <p:nvPr/>
        </p:nvSpPr>
        <p:spPr>
          <a:xfrm>
            <a:off x="4550568" y="3477709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B31800-2C59-4A26-ABF4-9C4D0A71E9B0}"/>
              </a:ext>
            </a:extLst>
          </p:cNvPr>
          <p:cNvSpPr txBox="1"/>
          <p:nvPr/>
        </p:nvSpPr>
        <p:spPr>
          <a:xfrm>
            <a:off x="6679406" y="3418485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0A3E1-CAE8-4B8A-9BC5-E645495205F6}"/>
              </a:ext>
            </a:extLst>
          </p:cNvPr>
          <p:cNvSpPr txBox="1"/>
          <p:nvPr/>
        </p:nvSpPr>
        <p:spPr>
          <a:xfrm>
            <a:off x="500063" y="3949125"/>
            <a:ext cx="1485900" cy="253916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endParaRPr lang="en-US" sz="1200" i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D631C-99FF-435C-A9B6-13BDFF25C49C}"/>
              </a:ext>
            </a:extLst>
          </p:cNvPr>
          <p:cNvSpPr txBox="1"/>
          <p:nvPr/>
        </p:nvSpPr>
        <p:spPr>
          <a:xfrm>
            <a:off x="2553102" y="395954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BE2734-57AA-4ED0-9286-F13FD3ABC57A}"/>
              </a:ext>
            </a:extLst>
          </p:cNvPr>
          <p:cNvSpPr txBox="1"/>
          <p:nvPr/>
        </p:nvSpPr>
        <p:spPr>
          <a:xfrm>
            <a:off x="4706155" y="3987027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Scrum Master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CB02C6-73E4-41B3-A6AC-7357EDC52FEA}"/>
              </a:ext>
            </a:extLst>
          </p:cNvPr>
          <p:cNvSpPr txBox="1"/>
          <p:nvPr/>
        </p:nvSpPr>
        <p:spPr>
          <a:xfrm>
            <a:off x="6725052" y="4026853"/>
            <a:ext cx="1485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515">
              <a:defRPr/>
            </a:pPr>
            <a:r>
              <a:rPr lang="en-US" sz="1200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7882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4" y="806614"/>
            <a:ext cx="7261124" cy="39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1641152" y="2588096"/>
            <a:ext cx="5818173" cy="95552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58605" y="2609850"/>
            <a:ext cx="553640" cy="514350"/>
            <a:chOff x="3286116" y="3343273"/>
            <a:chExt cx="481014" cy="419102"/>
          </a:xfrm>
          <a:solidFill>
            <a:srgbClr val="C9B277"/>
          </a:solidFill>
        </p:grpSpPr>
        <p:sp>
          <p:nvSpPr>
            <p:cNvPr id="74" name="Cube 5"/>
            <p:cNvSpPr/>
            <p:nvPr/>
          </p:nvSpPr>
          <p:spPr>
            <a:xfrm flipH="1">
              <a:off x="3286116" y="3572227"/>
              <a:ext cx="428258" cy="142611"/>
            </a:xfrm>
            <a:prstGeom prst="cube">
              <a:avLst>
                <a:gd name="adj" fmla="val 25000"/>
              </a:avLst>
            </a:prstGeom>
            <a:grpFill/>
            <a:ln w="635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5" name="Cube 74"/>
            <p:cNvSpPr/>
            <p:nvPr/>
          </p:nvSpPr>
          <p:spPr>
            <a:xfrm flipH="1">
              <a:off x="3338872" y="3619764"/>
              <a:ext cx="428258" cy="142611"/>
            </a:xfrm>
            <a:prstGeom prst="cube">
              <a:avLst>
                <a:gd name="adj" fmla="val 25000"/>
              </a:avLst>
            </a:prstGeom>
            <a:grpFill/>
            <a:ln w="635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6" name="Cube 75"/>
            <p:cNvSpPr/>
            <p:nvPr/>
          </p:nvSpPr>
          <p:spPr>
            <a:xfrm flipH="1">
              <a:off x="3286116" y="3452900"/>
              <a:ext cx="428258" cy="142611"/>
            </a:xfrm>
            <a:prstGeom prst="cube">
              <a:avLst>
                <a:gd name="adj" fmla="val 25000"/>
              </a:avLst>
            </a:prstGeom>
            <a:grpFill/>
            <a:ln w="635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7" name="Cube 76"/>
            <p:cNvSpPr/>
            <p:nvPr/>
          </p:nvSpPr>
          <p:spPr>
            <a:xfrm flipH="1">
              <a:off x="3338872" y="3500436"/>
              <a:ext cx="428258" cy="142611"/>
            </a:xfrm>
            <a:prstGeom prst="cube">
              <a:avLst>
                <a:gd name="adj" fmla="val 25000"/>
              </a:avLst>
            </a:prstGeom>
            <a:grpFill/>
            <a:ln w="635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8" name="Cube 77"/>
            <p:cNvSpPr/>
            <p:nvPr/>
          </p:nvSpPr>
          <p:spPr>
            <a:xfrm flipH="1">
              <a:off x="3291288" y="3343273"/>
              <a:ext cx="428258" cy="142611"/>
            </a:xfrm>
            <a:prstGeom prst="cube">
              <a:avLst>
                <a:gd name="adj" fmla="val 25000"/>
              </a:avLst>
            </a:prstGeom>
            <a:grpFill/>
            <a:ln w="6350"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424239" y="2815830"/>
            <a:ext cx="516731" cy="315515"/>
            <a:chOff x="4071925" y="3490910"/>
            <a:chExt cx="500075" cy="295280"/>
          </a:xfrm>
          <a:solidFill>
            <a:schemeClr val="accent5">
              <a:lumMod val="75000"/>
            </a:schemeClr>
          </a:solidFill>
        </p:grpSpPr>
        <p:sp>
          <p:nvSpPr>
            <p:cNvPr id="70" name="Cube 69"/>
            <p:cNvSpPr/>
            <p:nvPr/>
          </p:nvSpPr>
          <p:spPr>
            <a:xfrm flipH="1">
              <a:off x="4071925" y="3643564"/>
              <a:ext cx="500075" cy="142626"/>
            </a:xfrm>
            <a:prstGeom prst="cube">
              <a:avLst>
                <a:gd name="adj" fmla="val 81666"/>
              </a:avLst>
            </a:prstGeom>
            <a:grpFill/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1" name="Cube 70"/>
            <p:cNvSpPr/>
            <p:nvPr/>
          </p:nvSpPr>
          <p:spPr>
            <a:xfrm flipH="1">
              <a:off x="4071925" y="3595651"/>
              <a:ext cx="500075" cy="142626"/>
            </a:xfrm>
            <a:prstGeom prst="cube">
              <a:avLst>
                <a:gd name="adj" fmla="val 81666"/>
              </a:avLst>
            </a:prstGeom>
            <a:grpFill/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2" name="Cube 71"/>
            <p:cNvSpPr/>
            <p:nvPr/>
          </p:nvSpPr>
          <p:spPr>
            <a:xfrm flipH="1">
              <a:off x="4071925" y="3543280"/>
              <a:ext cx="500075" cy="142626"/>
            </a:xfrm>
            <a:prstGeom prst="cube">
              <a:avLst>
                <a:gd name="adj" fmla="val 81666"/>
              </a:avLst>
            </a:prstGeom>
            <a:grpFill/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73" name="Cube 72"/>
            <p:cNvSpPr/>
            <p:nvPr/>
          </p:nvSpPr>
          <p:spPr>
            <a:xfrm flipH="1">
              <a:off x="4071925" y="3490910"/>
              <a:ext cx="500075" cy="142626"/>
            </a:xfrm>
            <a:prstGeom prst="cube">
              <a:avLst>
                <a:gd name="adj" fmla="val 81666"/>
              </a:avLst>
            </a:prstGeom>
            <a:grpFill/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Cube 68"/>
          <p:cNvSpPr/>
          <p:nvPr/>
        </p:nvSpPr>
        <p:spPr>
          <a:xfrm flipH="1">
            <a:off x="5818586" y="2616995"/>
            <a:ext cx="722709" cy="550069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0" name="Curved Down Arrow 79"/>
          <p:cNvSpPr/>
          <p:nvPr/>
        </p:nvSpPr>
        <p:spPr>
          <a:xfrm rot="10800000">
            <a:off x="2410051" y="3333170"/>
            <a:ext cx="3548433" cy="645575"/>
          </a:xfrm>
          <a:prstGeom prst="curvedDownArrow">
            <a:avLst/>
          </a:prstGeom>
          <a:solidFill>
            <a:srgbClr val="99CC0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anchor="ctr">
            <a:scene3d>
              <a:camera prst="orthographicFront">
                <a:rot lat="0" lon="21599971" rev="10799999"/>
              </a:camera>
              <a:lightRig rig="threePt" dir="t"/>
            </a:scene3d>
          </a:bodyPr>
          <a:lstStyle/>
          <a:p>
            <a:pPr>
              <a:spcBef>
                <a:spcPct val="50000"/>
              </a:spcBef>
              <a:defRPr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774282" y="3745707"/>
            <a:ext cx="147161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Release Cycle</a:t>
            </a:r>
          </a:p>
        </p:txBody>
      </p:sp>
      <p:pic>
        <p:nvPicPr>
          <p:cNvPr id="106" name="Picture 105" descr="0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6298" y="2813448"/>
            <a:ext cx="66079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106" descr="0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1" y="2931319"/>
            <a:ext cx="1762125" cy="27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107" descr="0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0007" y="1846660"/>
            <a:ext cx="1481138" cy="126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08" descr="04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8829" y="1385889"/>
            <a:ext cx="998934" cy="78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4231483" y="2309813"/>
            <a:ext cx="91201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1-4 weeks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030268" y="1581150"/>
            <a:ext cx="80248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24 hours</a:t>
            </a:r>
          </a:p>
        </p:txBody>
      </p:sp>
      <p:sp>
        <p:nvSpPr>
          <p:cNvPr id="87" name="Text Box 17"/>
          <p:cNvSpPr txBox="1">
            <a:spLocks noChangeArrowheads="1"/>
          </p:cNvSpPr>
          <p:nvPr/>
        </p:nvSpPr>
        <p:spPr bwMode="auto">
          <a:xfrm>
            <a:off x="1473995" y="4171950"/>
            <a:ext cx="1148071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dirty="0">
                <a:solidFill>
                  <a:srgbClr val="000000"/>
                </a:solidFill>
                <a:latin typeface="Futura Bk" pitchFamily="34" charset="0"/>
              </a:rPr>
              <a:t>Product Owner</a:t>
            </a:r>
          </a:p>
        </p:txBody>
      </p:sp>
      <p:sp>
        <p:nvSpPr>
          <p:cNvPr id="125" name="Text Box 17"/>
          <p:cNvSpPr txBox="1">
            <a:spLocks noChangeArrowheads="1"/>
          </p:cNvSpPr>
          <p:nvPr/>
        </p:nvSpPr>
        <p:spPr bwMode="auto">
          <a:xfrm>
            <a:off x="2456260" y="1379936"/>
            <a:ext cx="962123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dirty="0">
                <a:solidFill>
                  <a:srgbClr val="000000"/>
                </a:solidFill>
                <a:latin typeface="Futura Bk" pitchFamily="34" charset="0"/>
              </a:rPr>
              <a:t>Agile Coach</a:t>
            </a:r>
          </a:p>
        </p:txBody>
      </p:sp>
      <p:sp>
        <p:nvSpPr>
          <p:cNvPr id="135" name="Text Box 19"/>
          <p:cNvSpPr txBox="1">
            <a:spLocks noChangeArrowheads="1"/>
          </p:cNvSpPr>
          <p:nvPr/>
        </p:nvSpPr>
        <p:spPr bwMode="auto">
          <a:xfrm>
            <a:off x="1525894" y="3132536"/>
            <a:ext cx="1564969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dirty="0">
                <a:solidFill>
                  <a:schemeClr val="bg1"/>
                </a:solidFill>
                <a:latin typeface="Futura Bk" pitchFamily="34" charset="0"/>
              </a:rPr>
              <a:t>Product Backlog</a:t>
            </a:r>
          </a:p>
        </p:txBody>
      </p:sp>
      <p:sp>
        <p:nvSpPr>
          <p:cNvPr id="136" name="Text Box 27"/>
          <p:cNvSpPr txBox="1">
            <a:spLocks noChangeArrowheads="1"/>
          </p:cNvSpPr>
          <p:nvPr/>
        </p:nvSpPr>
        <p:spPr bwMode="auto">
          <a:xfrm>
            <a:off x="3200401" y="3167063"/>
            <a:ext cx="1023938" cy="39934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i="1" dirty="0">
                <a:solidFill>
                  <a:schemeClr val="bg1"/>
                </a:solidFill>
                <a:latin typeface="Futura Bk" pitchFamily="34" charset="0"/>
              </a:rPr>
              <a:t>Sprint</a:t>
            </a:r>
            <a:br>
              <a:rPr lang="en-US" sz="1050" b="1" i="1" dirty="0">
                <a:solidFill>
                  <a:schemeClr val="bg1"/>
                </a:solidFill>
                <a:latin typeface="Futura Bk" pitchFamily="34" charset="0"/>
              </a:rPr>
            </a:br>
            <a:r>
              <a:rPr lang="en-US" sz="1050" b="1" i="1" dirty="0">
                <a:solidFill>
                  <a:schemeClr val="bg1"/>
                </a:solidFill>
                <a:latin typeface="Futura Bk" pitchFamily="34" charset="0"/>
              </a:rPr>
              <a:t>Backlog</a:t>
            </a:r>
          </a:p>
        </p:txBody>
      </p:sp>
      <p:sp>
        <p:nvSpPr>
          <p:cNvPr id="137" name="Text Box 27"/>
          <p:cNvSpPr txBox="1">
            <a:spLocks noChangeArrowheads="1"/>
          </p:cNvSpPr>
          <p:nvPr/>
        </p:nvSpPr>
        <p:spPr bwMode="auto">
          <a:xfrm>
            <a:off x="4933951" y="1453728"/>
            <a:ext cx="1141214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Daily Scrum</a:t>
            </a:r>
          </a:p>
        </p:txBody>
      </p:sp>
      <p:sp>
        <p:nvSpPr>
          <p:cNvPr id="164" name="Text Box 27"/>
          <p:cNvSpPr txBox="1">
            <a:spLocks noChangeArrowheads="1"/>
          </p:cNvSpPr>
          <p:nvPr/>
        </p:nvSpPr>
        <p:spPr bwMode="auto">
          <a:xfrm>
            <a:off x="5873355" y="2171700"/>
            <a:ext cx="1955006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Sprint Review</a:t>
            </a:r>
          </a:p>
        </p:txBody>
      </p:sp>
      <p:sp>
        <p:nvSpPr>
          <p:cNvPr id="176" name="Text Box 18"/>
          <p:cNvSpPr txBox="1">
            <a:spLocks noChangeArrowheads="1"/>
          </p:cNvSpPr>
          <p:nvPr/>
        </p:nvSpPr>
        <p:spPr bwMode="auto">
          <a:xfrm>
            <a:off x="6572251" y="2916628"/>
            <a:ext cx="1508580" cy="77046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dirty="0">
                <a:solidFill>
                  <a:schemeClr val="bg1"/>
                </a:solidFill>
                <a:latin typeface="Futura Bk" pitchFamily="34" charset="0"/>
              </a:rPr>
              <a:t>Potentially Shippable</a:t>
            </a:r>
          </a:p>
          <a:p>
            <a:pPr lvl="1">
              <a:lnSpc>
                <a:spcPct val="95000"/>
              </a:lnSpc>
              <a:spcBef>
                <a:spcPts val="450"/>
              </a:spcBef>
              <a:buClr>
                <a:srgbClr val="FFFFFF"/>
              </a:buClr>
            </a:pPr>
            <a:r>
              <a:rPr lang="en-US" sz="1050" b="1" dirty="0">
                <a:solidFill>
                  <a:srgbClr val="000000"/>
                </a:solidFill>
                <a:latin typeface="Futura Bk" pitchFamily="34" charset="0"/>
              </a:rPr>
              <a:t>    Product                     Increment</a:t>
            </a:r>
          </a:p>
        </p:txBody>
      </p:sp>
      <p:sp>
        <p:nvSpPr>
          <p:cNvPr id="112671" name="Title 2"/>
          <p:cNvSpPr>
            <a:spLocks noGrp="1"/>
          </p:cNvSpPr>
          <p:nvPr>
            <p:ph type="title" idx="4294967295"/>
          </p:nvPr>
        </p:nvSpPr>
        <p:spPr>
          <a:xfrm>
            <a:off x="589934" y="128837"/>
            <a:ext cx="7097661" cy="720329"/>
          </a:xfrm>
        </p:spPr>
        <p:txBody>
          <a:bodyPr/>
          <a:lstStyle/>
          <a:p>
            <a:r>
              <a:rPr lang="en-AU" sz="3200" dirty="0">
                <a:solidFill>
                  <a:schemeClr val="accent3"/>
                </a:solidFill>
              </a:rPr>
              <a:t>Scrum framework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1385326" y="1568649"/>
            <a:ext cx="1077539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b="1" dirty="0">
                <a:solidFill>
                  <a:srgbClr val="000000"/>
                </a:solidFill>
                <a:latin typeface="Futura Bk" pitchFamily="34" charset="0"/>
              </a:rPr>
              <a:t>Scrum Master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EDEFEA"/>
              </a:clrFrom>
              <a:clrTo>
                <a:srgbClr val="EDEF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63" y="690159"/>
            <a:ext cx="659172" cy="724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42" y="4004111"/>
            <a:ext cx="574322" cy="667941"/>
          </a:xfrm>
          <a:prstGeom prst="rect">
            <a:avLst/>
          </a:prstGeom>
        </p:spPr>
      </p:pic>
      <p:sp>
        <p:nvSpPr>
          <p:cNvPr id="175" name="Text Box 27"/>
          <p:cNvSpPr txBox="1">
            <a:spLocks noChangeArrowheads="1"/>
          </p:cNvSpPr>
          <p:nvPr/>
        </p:nvSpPr>
        <p:spPr bwMode="auto">
          <a:xfrm>
            <a:off x="5329269" y="4603583"/>
            <a:ext cx="1955006" cy="245837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35000"/>
              </a:spcBef>
              <a:buClr>
                <a:srgbClr val="FFFFFF"/>
              </a:buClr>
              <a:buNone/>
            </a:pPr>
            <a:r>
              <a:rPr lang="en-US" sz="1050" dirty="0">
                <a:solidFill>
                  <a:srgbClr val="000000"/>
                </a:solidFill>
                <a:latin typeface="Futura Bk" pitchFamily="34" charset="0"/>
              </a:rPr>
              <a:t>Sprint Retrospective</a:t>
            </a:r>
          </a:p>
        </p:txBody>
      </p:sp>
      <p:grpSp>
        <p:nvGrpSpPr>
          <p:cNvPr id="58" name="Group 111"/>
          <p:cNvGrpSpPr>
            <a:grpSpLocks/>
          </p:cNvGrpSpPr>
          <p:nvPr/>
        </p:nvGrpSpPr>
        <p:grpSpPr bwMode="auto">
          <a:xfrm>
            <a:off x="6066043" y="4107913"/>
            <a:ext cx="950504" cy="401783"/>
            <a:chOff x="2388" y="2160"/>
            <a:chExt cx="3372" cy="1386"/>
          </a:xfrm>
        </p:grpSpPr>
        <p:sp>
          <p:nvSpPr>
            <p:cNvPr id="59" name="Oval 58"/>
            <p:cNvSpPr/>
            <p:nvPr/>
          </p:nvSpPr>
          <p:spPr>
            <a:xfrm>
              <a:off x="2390" y="2949"/>
              <a:ext cx="3368" cy="59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buNone/>
                <a:defRPr/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  <a:cs typeface="Arial" charset="0"/>
              </a:endParaRPr>
            </a:p>
          </p:txBody>
        </p:sp>
        <p:grpSp>
          <p:nvGrpSpPr>
            <p:cNvPr id="60" name="Group 6"/>
            <p:cNvGrpSpPr>
              <a:grpSpLocks/>
            </p:cNvGrpSpPr>
            <p:nvPr/>
          </p:nvGrpSpPr>
          <p:grpSpPr bwMode="auto">
            <a:xfrm>
              <a:off x="2502" y="2961"/>
              <a:ext cx="513" cy="375"/>
              <a:chOff x="1012380" y="2580904"/>
              <a:chExt cx="1131324" cy="792422"/>
            </a:xfrm>
          </p:grpSpPr>
          <p:sp>
            <p:nvSpPr>
              <p:cNvPr id="83" name="Cube 5"/>
              <p:cNvSpPr/>
              <p:nvPr/>
            </p:nvSpPr>
            <p:spPr>
              <a:xfrm flipH="1">
                <a:off x="1008852" y="3060822"/>
                <a:ext cx="658426" cy="233753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4" name="Cube 83"/>
              <p:cNvSpPr/>
              <p:nvPr/>
            </p:nvSpPr>
            <p:spPr>
              <a:xfrm flipH="1">
                <a:off x="1086314" y="3136450"/>
                <a:ext cx="666169" cy="233753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5" name="Cube 84"/>
              <p:cNvSpPr/>
              <p:nvPr/>
            </p:nvSpPr>
            <p:spPr>
              <a:xfrm flipH="1">
                <a:off x="1008852" y="2868320"/>
                <a:ext cx="658426" cy="226880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6" name="Cube 85"/>
              <p:cNvSpPr/>
              <p:nvPr/>
            </p:nvSpPr>
            <p:spPr>
              <a:xfrm flipH="1">
                <a:off x="1086314" y="2943948"/>
                <a:ext cx="666169" cy="233753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8" name="Cube 87"/>
              <p:cNvSpPr/>
              <p:nvPr/>
            </p:nvSpPr>
            <p:spPr>
              <a:xfrm flipH="1">
                <a:off x="1055329" y="2689567"/>
                <a:ext cx="666169" cy="226880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9" name="Cube 88"/>
              <p:cNvSpPr/>
              <p:nvPr/>
            </p:nvSpPr>
            <p:spPr>
              <a:xfrm flipH="1">
                <a:off x="1489114" y="2579566"/>
                <a:ext cx="658426" cy="233753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</p:grp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3489" y="3064"/>
              <a:ext cx="312" cy="200"/>
              <a:chOff x="4071925" y="3490910"/>
              <a:chExt cx="500075" cy="295280"/>
            </a:xfrm>
          </p:grpSpPr>
          <p:sp>
            <p:nvSpPr>
              <p:cNvPr id="68" name="Cube 67"/>
              <p:cNvSpPr/>
              <p:nvPr/>
            </p:nvSpPr>
            <p:spPr>
              <a:xfrm flipH="1">
                <a:off x="4069382" y="3640527"/>
                <a:ext cx="501054" cy="144104"/>
              </a:xfrm>
              <a:prstGeom prst="cube">
                <a:avLst>
                  <a:gd name="adj" fmla="val 8166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79" name="Cube 78"/>
              <p:cNvSpPr/>
              <p:nvPr/>
            </p:nvSpPr>
            <p:spPr>
              <a:xfrm flipH="1">
                <a:off x="4069382" y="3597295"/>
                <a:ext cx="501054" cy="139302"/>
              </a:xfrm>
              <a:prstGeom prst="cube">
                <a:avLst>
                  <a:gd name="adj" fmla="val 8166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1" name="Cube 80"/>
              <p:cNvSpPr/>
              <p:nvPr/>
            </p:nvSpPr>
            <p:spPr>
              <a:xfrm flipH="1">
                <a:off x="4069382" y="3544458"/>
                <a:ext cx="501054" cy="139299"/>
              </a:xfrm>
              <a:prstGeom prst="cube">
                <a:avLst>
                  <a:gd name="adj" fmla="val 8166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  <p:sp>
            <p:nvSpPr>
              <p:cNvPr id="82" name="Cube 81"/>
              <p:cNvSpPr/>
              <p:nvPr/>
            </p:nvSpPr>
            <p:spPr>
              <a:xfrm flipH="1">
                <a:off x="4069382" y="3491618"/>
                <a:ext cx="501054" cy="144104"/>
              </a:xfrm>
              <a:prstGeom prst="cube">
                <a:avLst>
                  <a:gd name="adj" fmla="val 8166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spcBef>
                    <a:spcPct val="50000"/>
                  </a:spcBef>
                  <a:buNone/>
                  <a:defRPr/>
                </a:pPr>
                <a:endParaRPr lang="en-US" sz="1200" dirty="0">
                  <a:solidFill>
                    <a:schemeClr val="bg2">
                      <a:lumMod val="50000"/>
                    </a:schemeClr>
                  </a:solidFill>
                  <a:cs typeface="Arial" charset="0"/>
                </a:endParaRPr>
              </a:p>
            </p:txBody>
          </p:sp>
        </p:grpSp>
        <p:sp>
          <p:nvSpPr>
            <p:cNvPr id="62" name="Cube 61"/>
            <p:cNvSpPr/>
            <p:nvPr/>
          </p:nvSpPr>
          <p:spPr>
            <a:xfrm flipH="1">
              <a:off x="4935" y="2938"/>
              <a:ext cx="436" cy="34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buNone/>
                <a:defRPr/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  <a:cs typeface="Arial" charset="0"/>
              </a:endParaRPr>
            </a:p>
          </p:txBody>
        </p:sp>
        <p:pic>
          <p:nvPicPr>
            <p:cNvPr id="63" name="Picture 21" descr="01.pn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86" y="3062"/>
              <a:ext cx="39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22" descr="02.png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60" y="3137"/>
              <a:ext cx="106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23" descr="03.png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44" y="2448"/>
              <a:ext cx="894" cy="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24" descr="04.png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2" y="2160"/>
              <a:ext cx="603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42" y="690158"/>
            <a:ext cx="639366" cy="6393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7" y="1014872"/>
            <a:ext cx="462129" cy="5935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79" y="1543051"/>
            <a:ext cx="1013957" cy="6970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60" y="3619523"/>
            <a:ext cx="467774" cy="575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8573" y="4624997"/>
            <a:ext cx="189346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825" dirty="0"/>
              <a:t>Mike Cohn; Mountain Goat Software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172" y="840700"/>
            <a:ext cx="462129" cy="5880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739521" y="1806366"/>
            <a:ext cx="1972848" cy="774291"/>
            <a:chOff x="795361" y="2408485"/>
            <a:chExt cx="2630464" cy="1032387"/>
          </a:xfrm>
        </p:grpSpPr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1607346" y="3113089"/>
              <a:ext cx="1084057" cy="32778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  <a:spcBef>
                  <a:spcPct val="35000"/>
                </a:spcBef>
                <a:buClr>
                  <a:srgbClr val="FFFFFF"/>
                </a:buClr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Futura Bk" pitchFamily="34" charset="0"/>
                </a:rPr>
                <a:t>The Team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95361" y="2408485"/>
              <a:ext cx="2630464" cy="791915"/>
              <a:chOff x="560779" y="2378649"/>
              <a:chExt cx="2630464" cy="791915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052" y="2437552"/>
                <a:ext cx="545191" cy="733012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5565" y="2411134"/>
                <a:ext cx="491945" cy="686413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779" y="2425748"/>
                <a:ext cx="484964" cy="659994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484" y="2408475"/>
                <a:ext cx="511157" cy="69173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8337" y="2378649"/>
                <a:ext cx="593972" cy="766009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926" y="2408475"/>
                <a:ext cx="489186" cy="6818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1475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91" grpId="0"/>
      <p:bldP spid="116" grpId="0"/>
      <p:bldP spid="120" grpId="0"/>
      <p:bldP spid="87" grpId="0"/>
      <p:bldP spid="125" grpId="0"/>
      <p:bldP spid="135" grpId="0"/>
      <p:bldP spid="136" grpId="0"/>
      <p:bldP spid="137" grpId="0"/>
      <p:bldP spid="164" grpId="0"/>
      <p:bldP spid="176" grpId="0"/>
      <p:bldP spid="55" grpId="0"/>
      <p:bldP spid="17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3322" y="1162050"/>
            <a:ext cx="499228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08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1218795"/>
          </a:xfrm>
        </p:spPr>
        <p:txBody>
          <a:bodyPr/>
          <a:lstStyle/>
          <a:p>
            <a:r>
              <a:rPr lang="en-US" dirty="0"/>
              <a:t>Task 3:  Role Assignments and Ceremonies</a:t>
            </a:r>
          </a:p>
        </p:txBody>
      </p:sp>
    </p:spTree>
    <p:extLst>
      <p:ext uri="{BB962C8B-B14F-4D97-AF65-F5344CB8AC3E}">
        <p14:creationId xmlns:p14="http://schemas.microsoft.com/office/powerpoint/2010/main" val="380477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Ceremonies Cadence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6C3D7-DA30-4CF3-AA85-8E737C67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43000"/>
            <a:ext cx="7143750" cy="3648196"/>
          </a:xfrm>
          <a:prstGeom prst="rect">
            <a:avLst/>
          </a:prstGeom>
          <a:ln w="1905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87401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-- Roles, Ceremonies and Artifacts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7825" y="1111250"/>
          <a:ext cx="8385175" cy="33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01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Stand 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Purpose:  </a:t>
            </a:r>
            <a:r>
              <a:rPr lang="en-US" dirty="0">
                <a:solidFill>
                  <a:schemeClr val="tx1"/>
                </a:solidFill>
              </a:rPr>
              <a:t>Inspect &amp; Adapt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team inspects progress towards the sprint goal and adapts accordingly</a:t>
            </a:r>
          </a:p>
          <a:p>
            <a:r>
              <a:rPr lang="en-US" b="1" dirty="0">
                <a:solidFill>
                  <a:schemeClr val="tx1"/>
                </a:solidFill>
              </a:rPr>
              <a:t>Attendees: </a:t>
            </a:r>
            <a:r>
              <a:rPr lang="en-US" dirty="0">
                <a:solidFill>
                  <a:schemeClr val="tx1"/>
                </a:solidFill>
              </a:rPr>
              <a:t>Scrum Team</a:t>
            </a:r>
          </a:p>
          <a:p>
            <a:r>
              <a:rPr lang="en-US" b="1" dirty="0">
                <a:solidFill>
                  <a:schemeClr val="tx1"/>
                </a:solidFill>
              </a:rPr>
              <a:t>Rules: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15 min time box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Everyone stands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Same time &amp; place every day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Everyone answers three questions</a:t>
            </a:r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8524925"/>
              </p:ext>
            </p:extLst>
          </p:nvPr>
        </p:nvGraphicFramePr>
        <p:xfrm>
          <a:off x="3232150" y="1162050"/>
          <a:ext cx="2689225" cy="33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48" y="1725561"/>
            <a:ext cx="2493195" cy="18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Roles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371600"/>
            <a:ext cx="2228850" cy="297180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57575" y="1373799"/>
            <a:ext cx="2228850" cy="29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29350" y="1371600"/>
            <a:ext cx="22288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767" y="2943225"/>
            <a:ext cx="16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Product Owner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voice of the customer</a:t>
            </a:r>
            <a:endParaRPr lang="en-US" sz="1500" i="1">
              <a:solidFill>
                <a:schemeClr val="bg1"/>
              </a:solidFill>
              <a:latin typeface="Corbel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3325" y="2943223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Scrum Master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Agile coach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3649" y="2976910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Team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ones who make it happen</a:t>
            </a:r>
          </a:p>
        </p:txBody>
      </p:sp>
      <p:pic>
        <p:nvPicPr>
          <p:cNvPr id="1028" name="Picture 4" descr="Image result for coach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51" y="1626152"/>
            <a:ext cx="1173098" cy="117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eam icon 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1" y="1740451"/>
            <a:ext cx="1470208" cy="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usinessman icon png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91" y="1594767"/>
            <a:ext cx="1235869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8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Owner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719A8-FB74-4E44-BE4A-B33ECB0B6480}"/>
              </a:ext>
            </a:extLst>
          </p:cNvPr>
          <p:cNvSpPr/>
          <p:nvPr/>
        </p:nvSpPr>
        <p:spPr>
          <a:xfrm>
            <a:off x="6343650" y="1314450"/>
            <a:ext cx="2228850" cy="297180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D4F3E-FD4F-4740-926C-03E8A9E68BCC}"/>
              </a:ext>
            </a:extLst>
          </p:cNvPr>
          <p:cNvSpPr txBox="1"/>
          <p:nvPr/>
        </p:nvSpPr>
        <p:spPr>
          <a:xfrm>
            <a:off x="6609617" y="2886075"/>
            <a:ext cx="16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Product Owner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voice of the customer</a:t>
            </a:r>
            <a:endParaRPr lang="en-US" sz="1500" i="1">
              <a:solidFill>
                <a:schemeClr val="bg1"/>
              </a:solidFill>
              <a:latin typeface="Corbel"/>
              <a:cs typeface="Arial" charset="0"/>
            </a:endParaRPr>
          </a:p>
        </p:txBody>
      </p:sp>
      <p:pic>
        <p:nvPicPr>
          <p:cNvPr id="5" name="Picture 14" descr="Image result for businessman icon png">
            <a:extLst>
              <a:ext uri="{FF2B5EF4-FFF2-40B4-BE49-F238E27FC236}">
                <a16:creationId xmlns:a16="http://schemas.microsoft.com/office/drawing/2014/main" id="{AE7DC2D3-A9B7-472C-A813-714E9A2B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141" y="1537617"/>
            <a:ext cx="1235869" cy="12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D79F73-958F-4AD8-9A5E-ED29D6E89128}"/>
              </a:ext>
            </a:extLst>
          </p:cNvPr>
          <p:cNvSpPr/>
          <p:nvPr/>
        </p:nvSpPr>
        <p:spPr>
          <a:xfrm>
            <a:off x="107157" y="1140516"/>
            <a:ext cx="5848691" cy="360098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Maximize the value of the Product backlog and  work of the team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The PO is sole responsible person for managing the Product Backlog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The PO may be assisted by Technical POs to manage the Product Backlog, but PO remains accountable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Creating and clearly communicating Product Backlog items (Epics/Features/User Stories)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Prioritize Features and stories according to the market value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>
                <a:latin typeface="Helvetica Neue"/>
                <a:cs typeface="Arial"/>
              </a:rPr>
              <a:t>Accepts or rejects the work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>
              <a:latin typeface="Helvetica Neue"/>
              <a:cs typeface="Arial"/>
            </a:endParaRP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>
                <a:latin typeface="Helvetica Neue"/>
                <a:cs typeface="Arial"/>
              </a:rPr>
              <a:t>Decides what is desired in a release after consulting all the stakeholders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348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Scrum Master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B3888-54FD-40F5-BCFA-CCD310F290C8}"/>
              </a:ext>
            </a:extLst>
          </p:cNvPr>
          <p:cNvSpPr/>
          <p:nvPr/>
        </p:nvSpPr>
        <p:spPr>
          <a:xfrm>
            <a:off x="6229350" y="1371600"/>
            <a:ext cx="2228850" cy="29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6F7BD-CA0D-441D-AB62-16911894D5E0}"/>
              </a:ext>
            </a:extLst>
          </p:cNvPr>
          <p:cNvSpPr txBox="1"/>
          <p:nvPr/>
        </p:nvSpPr>
        <p:spPr>
          <a:xfrm>
            <a:off x="6515100" y="294102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Scrum Master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Agile coach</a:t>
            </a:r>
          </a:p>
        </p:txBody>
      </p:sp>
      <p:pic>
        <p:nvPicPr>
          <p:cNvPr id="5" name="Picture 4" descr="Image result for coach icon">
            <a:extLst>
              <a:ext uri="{FF2B5EF4-FFF2-40B4-BE49-F238E27FC236}">
                <a16:creationId xmlns:a16="http://schemas.microsoft.com/office/drawing/2014/main" id="{7C5AE2A3-9142-4AEA-9AAC-3BEF029A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26" y="1623954"/>
            <a:ext cx="1173098" cy="117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7B188E-D97C-4966-81AB-F77F9F57F257}"/>
              </a:ext>
            </a:extLst>
          </p:cNvPr>
          <p:cNvSpPr/>
          <p:nvPr/>
        </p:nvSpPr>
        <p:spPr>
          <a:xfrm>
            <a:off x="142875" y="1277875"/>
            <a:ext cx="5844349" cy="360098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Is a Change Agent  - Gathers support from everyone to make sure that change is accepted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Is a Coach – Train, mentor and make the team speak the same language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Is a Protector – Protects the team from the outside interferences 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Is a Problem Solver – Works with stakeholders to escalate / resolve impediments so that the team achieve the sprint goal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Is a Process Owner – Teach Scrum to everyone and ensure that the right things are done the right way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>
                <a:latin typeface="Helvetica Neue"/>
                <a:cs typeface="Arial"/>
              </a:rPr>
              <a:t> Is a true leader who serve the Scrum Team and the larger organization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1158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BAA4D-225B-45D7-A273-C94110224C1B}"/>
              </a:ext>
            </a:extLst>
          </p:cNvPr>
          <p:cNvSpPr/>
          <p:nvPr/>
        </p:nvSpPr>
        <p:spPr>
          <a:xfrm>
            <a:off x="6229350" y="1371600"/>
            <a:ext cx="22288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82DA7-C506-4BB0-86B4-FC8CD8D9B238}"/>
              </a:ext>
            </a:extLst>
          </p:cNvPr>
          <p:cNvSpPr txBox="1"/>
          <p:nvPr/>
        </p:nvSpPr>
        <p:spPr>
          <a:xfrm>
            <a:off x="6343650" y="2943224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chemeClr val="bg1"/>
                </a:solidFill>
                <a:latin typeface="Corbel"/>
                <a:cs typeface="Arial" charset="0"/>
              </a:rPr>
              <a:t>Team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chemeClr val="bg1"/>
              </a:solidFill>
              <a:latin typeface="Corbel"/>
            </a:endParaRP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>
                <a:solidFill>
                  <a:schemeClr val="bg1"/>
                </a:solidFill>
                <a:latin typeface="Corbel"/>
                <a:cs typeface="Arial" charset="0"/>
              </a:rPr>
              <a:t>The ones who make it happen</a:t>
            </a:r>
          </a:p>
        </p:txBody>
      </p:sp>
      <p:pic>
        <p:nvPicPr>
          <p:cNvPr id="5" name="Picture 12" descr="Image result for team icon png">
            <a:extLst>
              <a:ext uri="{FF2B5EF4-FFF2-40B4-BE49-F238E27FC236}">
                <a16:creationId xmlns:a16="http://schemas.microsoft.com/office/drawing/2014/main" id="{EB1B1D6C-5EC2-4852-B5C5-D0535D05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71" y="1740451"/>
            <a:ext cx="1470208" cy="9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ECC32E-1106-4481-96F3-219F3DBBB5D6}"/>
              </a:ext>
            </a:extLst>
          </p:cNvPr>
          <p:cNvSpPr/>
          <p:nvPr/>
        </p:nvSpPr>
        <p:spPr>
          <a:xfrm>
            <a:off x="225344" y="1371601"/>
            <a:ext cx="54504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A cross functional and self-managing team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Empowered and autonomous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Creating a plan for the Sprint, the Sprint Backlog; 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Instilling quality by adhering to a Definition of Done; 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 Adapting their plan each day toward the Sprint Goal; and,</a:t>
            </a:r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/>
          </a:p>
          <a:p>
            <a:pPr marL="214313" indent="-21431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/>
              <a:t>Holding each other accountable as professionals. 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9007779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227</TotalTime>
  <Words>837</Words>
  <Application>Microsoft Office PowerPoint</Application>
  <PresentationFormat>On-screen Show (16:9)</PresentationFormat>
  <Paragraphs>198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Futura Bk</vt:lpstr>
      <vt:lpstr>Helvetica Neue</vt:lpstr>
      <vt:lpstr>Webdings</vt:lpstr>
      <vt:lpstr>Wingdings</vt:lpstr>
      <vt:lpstr>CognizantTheme</vt:lpstr>
      <vt:lpstr>Agile </vt:lpstr>
      <vt:lpstr>Task 3:  Role Assignments and Ceremonies</vt:lpstr>
      <vt:lpstr>Sprint Ceremonies Cadence</vt:lpstr>
      <vt:lpstr>Scrum -- Roles, Ceremonies and Artifacts</vt:lpstr>
      <vt:lpstr>Daily Stand Up</vt:lpstr>
      <vt:lpstr>Scrum Roles</vt:lpstr>
      <vt:lpstr>Product Owner</vt:lpstr>
      <vt:lpstr>Scrum Master</vt:lpstr>
      <vt:lpstr>The Team</vt:lpstr>
      <vt:lpstr>Activity - Responsibilities  (5 minutes)</vt:lpstr>
      <vt:lpstr>Activity - Scrum Role &amp; Responsibilities (5 Minutes)</vt:lpstr>
      <vt:lpstr>Scrum Values</vt:lpstr>
      <vt:lpstr>Scrum framework</vt:lpstr>
      <vt:lpstr>Scrum Events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Kevin Dang</cp:lastModifiedBy>
  <cp:revision>13</cp:revision>
  <dcterms:created xsi:type="dcterms:W3CDTF">2021-06-03T17:56:22Z</dcterms:created>
  <dcterms:modified xsi:type="dcterms:W3CDTF">2021-06-17T01:38:15Z</dcterms:modified>
</cp:coreProperties>
</file>