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78763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208613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3492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011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C1FFF-588F-42A6-A7C4-71A6BD7C8199}" type="datetimeFigureOut">
              <a:rPr lang="en-IN" smtClean="0"/>
              <a:t>01-05-2017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94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4C1FFF-588F-42A6-A7C4-71A6BD7C8199}"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2721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4C1FFF-588F-42A6-A7C4-71A6BD7C8199}" type="datetimeFigureOut">
              <a:rPr lang="en-IN" smtClean="0"/>
              <a:t>01-05-2017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310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4C1FFF-588F-42A6-A7C4-71A6BD7C8199}" type="datetimeFigureOut">
              <a:rPr lang="en-IN" smtClean="0"/>
              <a:t>01-05-2017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95252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C1FFF-588F-42A6-A7C4-71A6BD7C8199}" type="datetimeFigureOut">
              <a:rPr lang="en-IN" smtClean="0"/>
              <a:t>01-05-2017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24135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2809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6586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C1FFF-588F-42A6-A7C4-71A6BD7C8199}" type="datetimeFigureOut">
              <a:rPr lang="en-IN" smtClean="0"/>
              <a:t>01-05-2017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B03B-9EEA-4E8C-A0A3-A961AE8A8EE4}" type="slidenum">
              <a:rPr lang="en-IN" smtClean="0"/>
              <a:t>‹#›</a:t>
            </a:fld>
            <a:endParaRPr lang="en-IN"/>
          </a:p>
        </p:txBody>
      </p:sp>
    </p:spTree>
    <p:extLst>
      <p:ext uri="{BB962C8B-B14F-4D97-AF65-F5344CB8AC3E}">
        <p14:creationId xmlns:p14="http://schemas.microsoft.com/office/powerpoint/2010/main" val="384157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6684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Angular JS</a:t>
            </a:r>
          </a:p>
        </p:txBody>
      </p:sp>
      <p:sp>
        <p:nvSpPr>
          <p:cNvPr id="3" name="Content Placeholder 2"/>
          <p:cNvSpPr>
            <a:spLocks noGrp="1"/>
          </p:cNvSpPr>
          <p:nvPr>
            <p:ph idx="1"/>
          </p:nvPr>
        </p:nvSpPr>
        <p:spPr/>
        <p:txBody>
          <a:bodyPr/>
          <a:lstStyle/>
          <a:p>
            <a:r>
              <a:rPr lang="en-IN" dirty="0"/>
              <a:t>JavaScript MVC framework for the Web</a:t>
            </a:r>
          </a:p>
          <a:p>
            <a:r>
              <a:rPr lang="en-IN" dirty="0"/>
              <a:t>pure JavaScript and HTML</a:t>
            </a:r>
          </a:p>
          <a:p>
            <a:r>
              <a:rPr lang="en-IN" dirty="0"/>
              <a:t>Unit Testable</a:t>
            </a:r>
          </a:p>
          <a:p>
            <a:r>
              <a:rPr lang="en-IN" dirty="0"/>
              <a:t>For Web and Mobile</a:t>
            </a:r>
          </a:p>
          <a:p>
            <a:r>
              <a:rPr lang="en-IN" dirty="0"/>
              <a:t>Less code</a:t>
            </a:r>
          </a:p>
          <a:p>
            <a:r>
              <a:rPr lang="en-IN" dirty="0"/>
              <a:t>Can integrate 3</a:t>
            </a:r>
            <a:r>
              <a:rPr lang="en-IN" baseline="30000" dirty="0"/>
              <a:t>rd</a:t>
            </a:r>
            <a:r>
              <a:rPr lang="en-IN" dirty="0"/>
              <a:t> party libraries such as </a:t>
            </a:r>
            <a:r>
              <a:rPr lang="en-IN" dirty="0" err="1"/>
              <a:t>jQueryUI</a:t>
            </a:r>
            <a:r>
              <a:rPr lang="en-IN" dirty="0"/>
              <a:t>/</a:t>
            </a:r>
            <a:r>
              <a:rPr lang="en-IN" dirty="0" err="1"/>
              <a:t>BootStrap</a:t>
            </a:r>
            <a:endParaRPr lang="en-IN" dirty="0"/>
          </a:p>
        </p:txBody>
      </p:sp>
    </p:spTree>
    <p:extLst>
      <p:ext uri="{BB962C8B-B14F-4D97-AF65-F5344CB8AC3E}">
        <p14:creationId xmlns:p14="http://schemas.microsoft.com/office/powerpoint/2010/main" val="249831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MVC</a:t>
            </a:r>
          </a:p>
        </p:txBody>
      </p:sp>
      <p:sp>
        <p:nvSpPr>
          <p:cNvPr id="3" name="Content Placeholder 2"/>
          <p:cNvSpPr>
            <a:spLocks noGrp="1"/>
          </p:cNvSpPr>
          <p:nvPr>
            <p:ph idx="1"/>
          </p:nvPr>
        </p:nvSpPr>
        <p:spPr/>
        <p:txBody>
          <a:bodyPr/>
          <a:lstStyle/>
          <a:p>
            <a:r>
              <a:rPr lang="en-IN" dirty="0"/>
              <a:t>The model is the driving force of the application. This is generally the data behind the application, usually fetched from the server. Any UI with data that the user sees is derived from the model, or a subset of the model.</a:t>
            </a:r>
          </a:p>
          <a:p>
            <a:r>
              <a:rPr lang="en-IN" dirty="0"/>
              <a:t>The view is the UI that the user sees and interacts with. It is dynamic, and generated based on the current model of the application</a:t>
            </a:r>
          </a:p>
          <a:p>
            <a:r>
              <a:rPr lang="en-IN" dirty="0"/>
              <a:t>The controller is the business logic and presentation layer, which </a:t>
            </a:r>
            <a:r>
              <a:rPr lang="en-IN" dirty="0" err="1"/>
              <a:t>peforms</a:t>
            </a:r>
            <a:r>
              <a:rPr lang="en-IN" dirty="0"/>
              <a:t> actions such as fetching data, and makes decisions such as how to present the model, which parts of it to display, etc.</a:t>
            </a:r>
          </a:p>
          <a:p>
            <a:endParaRPr lang="en-IN" dirty="0"/>
          </a:p>
        </p:txBody>
      </p:sp>
    </p:spTree>
    <p:extLst>
      <p:ext uri="{BB962C8B-B14F-4D97-AF65-F5344CB8AC3E}">
        <p14:creationId xmlns:p14="http://schemas.microsoft.com/office/powerpoint/2010/main" val="183675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Application </a:t>
            </a:r>
            <a:r>
              <a:rPr lang="en-IN" b="1" dirty="0">
                <a:effectLst>
                  <a:outerShdw blurRad="38100" dist="38100" dir="2700000" algn="tl">
                    <a:srgbClr val="000000">
                      <a:alpha val="43137"/>
                    </a:srgbClr>
                  </a:outerShdw>
                </a:effectLst>
              </a:rPr>
              <a:t>ng-app</a:t>
            </a:r>
          </a:p>
        </p:txBody>
      </p:sp>
      <p:pic>
        <p:nvPicPr>
          <p:cNvPr id="4" name="Content Placeholder 3"/>
          <p:cNvPicPr>
            <a:picLocks noGrp="1" noChangeAspect="1"/>
          </p:cNvPicPr>
          <p:nvPr>
            <p:ph idx="1"/>
          </p:nvPr>
        </p:nvPicPr>
        <p:blipFill rotWithShape="1">
          <a:blip r:embed="rId2"/>
          <a:srcRect l="1360" t="1041"/>
          <a:stretch/>
        </p:blipFill>
        <p:spPr>
          <a:xfrm>
            <a:off x="838200" y="1690688"/>
            <a:ext cx="11057961" cy="2529620"/>
          </a:xfrm>
          <a:prstGeom prst="rect">
            <a:avLst/>
          </a:prstGeom>
        </p:spPr>
      </p:pic>
    </p:spTree>
    <p:extLst>
      <p:ext uri="{BB962C8B-B14F-4D97-AF65-F5344CB8AC3E}">
        <p14:creationId xmlns:p14="http://schemas.microsoft.com/office/powerpoint/2010/main" val="187114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ng-app</a:t>
            </a:r>
            <a:r>
              <a:rPr lang="en-IN" dirty="0"/>
              <a:t> directive</a:t>
            </a:r>
            <a:endParaRPr lang="en-IN" dirty="0"/>
          </a:p>
        </p:txBody>
      </p:sp>
      <p:sp>
        <p:nvSpPr>
          <p:cNvPr id="3" name="Content Placeholder 2"/>
          <p:cNvSpPr>
            <a:spLocks noGrp="1"/>
          </p:cNvSpPr>
          <p:nvPr>
            <p:ph idx="1"/>
          </p:nvPr>
        </p:nvSpPr>
        <p:spPr/>
        <p:txBody>
          <a:bodyPr/>
          <a:lstStyle/>
          <a:p>
            <a:r>
              <a:rPr lang="en-IN" dirty="0"/>
              <a:t>first and most important directive</a:t>
            </a:r>
          </a:p>
          <a:p>
            <a:r>
              <a:rPr lang="en-IN" dirty="0"/>
              <a:t>Tells the section of HTML that AngularJS controls</a:t>
            </a:r>
          </a:p>
          <a:p>
            <a:r>
              <a:rPr lang="en-IN" dirty="0"/>
              <a:t>Need to put in any tag, preferable at &lt;html&gt; or &lt;body&gt;</a:t>
            </a:r>
          </a:p>
          <a:p>
            <a:r>
              <a:rPr lang="en-IN" dirty="0"/>
              <a:t>Anything outside of the tag would not be processed</a:t>
            </a:r>
            <a:endParaRPr lang="en-IN" dirty="0"/>
          </a:p>
        </p:txBody>
      </p:sp>
    </p:spTree>
    <p:extLst>
      <p:ext uri="{BB962C8B-B14F-4D97-AF65-F5344CB8AC3E}">
        <p14:creationId xmlns:p14="http://schemas.microsoft.com/office/powerpoint/2010/main" val="404311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 Application </a:t>
            </a:r>
            <a:r>
              <a:rPr lang="en-IN" b="1" dirty="0">
                <a:effectLst>
                  <a:outerShdw blurRad="38100" dist="38100" dir="2700000" algn="tl">
                    <a:srgbClr val="000000">
                      <a:alpha val="43137"/>
                    </a:srgbClr>
                  </a:outerShdw>
                </a:effectLst>
              </a:rPr>
              <a:t>ng-model, ng-bind</a:t>
            </a:r>
            <a:endParaRPr lang="en-IN" dirty="0"/>
          </a:p>
        </p:txBody>
      </p:sp>
      <p:pic>
        <p:nvPicPr>
          <p:cNvPr id="4" name="Content Placeholder 3"/>
          <p:cNvPicPr>
            <a:picLocks noGrp="1" noChangeAspect="1"/>
          </p:cNvPicPr>
          <p:nvPr>
            <p:ph idx="1"/>
          </p:nvPr>
        </p:nvPicPr>
        <p:blipFill>
          <a:blip r:embed="rId2"/>
          <a:stretch>
            <a:fillRect/>
          </a:stretch>
        </p:blipFill>
        <p:spPr>
          <a:xfrm>
            <a:off x="838199" y="1422400"/>
            <a:ext cx="9728201" cy="5054601"/>
          </a:xfrm>
          <a:prstGeom prst="rect">
            <a:avLst/>
          </a:prstGeom>
        </p:spPr>
      </p:pic>
    </p:spTree>
    <p:extLst>
      <p:ext uri="{BB962C8B-B14F-4D97-AF65-F5344CB8AC3E}">
        <p14:creationId xmlns:p14="http://schemas.microsoft.com/office/powerpoint/2010/main" val="312614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ng-model </a:t>
            </a:r>
            <a:r>
              <a:rPr lang="en-IN" dirty="0"/>
              <a:t>directive</a:t>
            </a:r>
            <a:endParaRPr lang="en-IN" dirty="0"/>
          </a:p>
        </p:txBody>
      </p:sp>
      <p:sp>
        <p:nvSpPr>
          <p:cNvPr id="3" name="Content Placeholder 2"/>
          <p:cNvSpPr>
            <a:spLocks noGrp="1"/>
          </p:cNvSpPr>
          <p:nvPr>
            <p:ph idx="1"/>
          </p:nvPr>
        </p:nvSpPr>
        <p:spPr/>
        <p:txBody>
          <a:bodyPr/>
          <a:lstStyle/>
          <a:p>
            <a:r>
              <a:rPr lang="en-IN" dirty="0"/>
              <a:t>used with input fields, user to enter any data and get access to the value in JavaScript.</a:t>
            </a:r>
          </a:p>
          <a:p>
            <a:r>
              <a:rPr lang="en-IN" dirty="0"/>
              <a:t>In </a:t>
            </a:r>
            <a:r>
              <a:rPr lang="en-IN" dirty="0">
                <a:latin typeface="Arial Rounded MT Bold" panose="020F0704030504030204" pitchFamily="34" charset="0"/>
              </a:rPr>
              <a:t>ng-model="n1"</a:t>
            </a:r>
            <a:r>
              <a:rPr lang="en-IN" dirty="0"/>
              <a:t>, AngularJS stores the value that the user types into in a variable called "n1“</a:t>
            </a:r>
          </a:p>
          <a:p>
            <a:endParaRPr lang="en-IN" dirty="0"/>
          </a:p>
          <a:p>
            <a:endParaRPr lang="en-IN" dirty="0"/>
          </a:p>
        </p:txBody>
      </p:sp>
    </p:spTree>
    <p:extLst>
      <p:ext uri="{BB962C8B-B14F-4D97-AF65-F5344CB8AC3E}">
        <p14:creationId xmlns:p14="http://schemas.microsoft.com/office/powerpoint/2010/main" val="307993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ng-bind </a:t>
            </a:r>
            <a:r>
              <a:rPr lang="en-IN" dirty="0"/>
              <a:t>directive</a:t>
            </a:r>
            <a:endParaRPr lang="en-IN" dirty="0"/>
          </a:p>
        </p:txBody>
      </p:sp>
      <p:sp>
        <p:nvSpPr>
          <p:cNvPr id="3" name="Content Placeholder 2"/>
          <p:cNvSpPr>
            <a:spLocks noGrp="1"/>
          </p:cNvSpPr>
          <p:nvPr>
            <p:ph idx="1"/>
          </p:nvPr>
        </p:nvSpPr>
        <p:spPr/>
        <p:txBody>
          <a:bodyPr/>
          <a:lstStyle/>
          <a:p>
            <a:r>
              <a:rPr lang="en-IN" dirty="0"/>
              <a:t>Binds with the Angular JS variable</a:t>
            </a:r>
          </a:p>
          <a:p>
            <a:r>
              <a:rPr lang="en-IN" dirty="0"/>
              <a:t>ng-bind in &lt;span&gt;</a:t>
            </a:r>
          </a:p>
          <a:p>
            <a:pPr marL="457200" lvl="1" indent="0">
              <a:buNone/>
            </a:pPr>
            <a:r>
              <a:rPr lang="en-IN" dirty="0"/>
              <a:t>&lt;span ng-bind="n1" </a:t>
            </a:r>
          </a:p>
          <a:p>
            <a:pPr marL="914400" lvl="2" indent="0">
              <a:buNone/>
            </a:pPr>
            <a:r>
              <a:rPr lang="en-IN" dirty="0"/>
              <a:t>is similar to </a:t>
            </a:r>
          </a:p>
          <a:p>
            <a:pPr marL="457200" lvl="1" indent="0">
              <a:buNone/>
            </a:pPr>
            <a:r>
              <a:rPr lang="en-IN" sz="2800" dirty="0"/>
              <a:t>{{n1}}</a:t>
            </a:r>
          </a:p>
        </p:txBody>
      </p:sp>
    </p:spTree>
    <p:extLst>
      <p:ext uri="{BB962C8B-B14F-4D97-AF65-F5344CB8AC3E}">
        <p14:creationId xmlns:p14="http://schemas.microsoft.com/office/powerpoint/2010/main" val="387137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257</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Calibri</vt:lpstr>
      <vt:lpstr>Calibri Light</vt:lpstr>
      <vt:lpstr>Office Theme</vt:lpstr>
      <vt:lpstr>PowerPoint Presentation</vt:lpstr>
      <vt:lpstr>What is Angular JS</vt:lpstr>
      <vt:lpstr>MVC</vt:lpstr>
      <vt:lpstr>First Application ng-app</vt:lpstr>
      <vt:lpstr>ng-app directive</vt:lpstr>
      <vt:lpstr>Second Application ng-model, ng-bind</vt:lpstr>
      <vt:lpstr>ng-model directive</vt:lpstr>
      <vt:lpstr>ng-bind directive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Sanosh Kumar Kar</dc:creator>
  <cp:lastModifiedBy>Sanosh Kumar Kar</cp:lastModifiedBy>
  <cp:revision>31</cp:revision>
  <dcterms:created xsi:type="dcterms:W3CDTF">2017-05-01T15:21:34Z</dcterms:created>
  <dcterms:modified xsi:type="dcterms:W3CDTF">2017-05-01T16:44:43Z</dcterms:modified>
</cp:coreProperties>
</file>