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22" r:id="rId3"/>
    <p:sldId id="293" r:id="rId4"/>
    <p:sldId id="342" r:id="rId5"/>
    <p:sldId id="352" r:id="rId6"/>
    <p:sldId id="353" r:id="rId7"/>
    <p:sldId id="3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5" autoAdjust="0"/>
    <p:restoredTop sz="94660"/>
  </p:normalViewPr>
  <p:slideViewPr>
    <p:cSldViewPr snapToGrid="0">
      <p:cViewPr>
        <p:scale>
          <a:sx n="107" d="100"/>
          <a:sy n="107" d="100"/>
        </p:scale>
        <p:origin x="9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9/23/19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8</a:t>
            </a:r>
            <a:endParaRPr lang="en-US" dirty="0"/>
          </a:p>
          <a:p>
            <a:r>
              <a:rPr lang="en-US" smtClean="0"/>
              <a:t>Feign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framework from Netflix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declarative web service </a:t>
            </a:r>
            <a:r>
              <a:rPr lang="en-US" dirty="0" smtClean="0"/>
              <a:t>client (Rest client)</a:t>
            </a:r>
          </a:p>
          <a:p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writing web service </a:t>
            </a:r>
            <a:r>
              <a:rPr lang="en-US" dirty="0" smtClean="0"/>
              <a:t>clients easier</a:t>
            </a:r>
          </a:p>
          <a:p>
            <a:r>
              <a:rPr lang="en-US" dirty="0" smtClean="0"/>
              <a:t>Allows writing REST services with </a:t>
            </a:r>
            <a:r>
              <a:rPr lang="en-US" b="1" dirty="0" smtClean="0"/>
              <a:t>No Implementation Code</a:t>
            </a:r>
            <a:endParaRPr lang="en-US" dirty="0" smtClean="0"/>
          </a:p>
          <a:p>
            <a:r>
              <a:rPr lang="en-US" dirty="0" smtClean="0"/>
              <a:t>Alternate to </a:t>
            </a:r>
            <a:r>
              <a:rPr lang="en-US" dirty="0" err="1" smtClean="0"/>
              <a:t>RestTemplate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Order </a:t>
            </a:r>
            <a:r>
              <a:rPr lang="en-US" dirty="0">
                <a:solidFill>
                  <a:srgbClr val="C00000"/>
                </a:solidFill>
              </a:rPr>
              <a:t>order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restTemplate.</a:t>
            </a:r>
            <a:r>
              <a:rPr lang="en-US" i="1" dirty="0" err="1" smtClean="0">
                <a:solidFill>
                  <a:srgbClr val="C00000"/>
                </a:solidFill>
              </a:rPr>
              <a:t>getForObject</a:t>
            </a:r>
            <a:r>
              <a:rPr lang="en-US" dirty="0" smtClean="0">
                <a:solidFill>
                  <a:srgbClr val="C00000"/>
                </a:solidFill>
              </a:rPr>
              <a:t>("http://localhost:8080/order/{0}", </a:t>
            </a:r>
            <a:r>
              <a:rPr lang="en-US" dirty="0" err="1" smtClean="0">
                <a:solidFill>
                  <a:srgbClr val="C00000"/>
                </a:solidFill>
              </a:rPr>
              <a:t>Order.class</a:t>
            </a:r>
            <a:r>
              <a:rPr lang="en-US" dirty="0" smtClean="0">
                <a:solidFill>
                  <a:srgbClr val="C00000"/>
                </a:solidFill>
              </a:rPr>
              <a:t>, 111);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interfaces for your REST client code</a:t>
            </a:r>
          </a:p>
          <a:p>
            <a:r>
              <a:rPr lang="en-US" dirty="0" smtClean="0"/>
              <a:t>Annotate interface with Feign annotation</a:t>
            </a:r>
          </a:p>
          <a:p>
            <a:r>
              <a:rPr lang="en-US" dirty="0" smtClean="0"/>
              <a:t>Annotate methods with Spring MVC annotation</a:t>
            </a:r>
          </a:p>
          <a:p>
            <a:r>
              <a:rPr lang="en-US" dirty="0" smtClean="0"/>
              <a:t>Spring will implement code for you to call REST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131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Calibri Light</vt:lpstr>
      <vt:lpstr>Consolas</vt:lpstr>
      <vt:lpstr>Corbel</vt:lpstr>
      <vt:lpstr>Segoe UI</vt:lpstr>
      <vt:lpstr>Segoe UI Semibold</vt:lpstr>
      <vt:lpstr>Wingdings</vt:lpstr>
      <vt:lpstr>Arial</vt:lpstr>
      <vt:lpstr>Office Theme</vt:lpstr>
      <vt:lpstr>2_Chalkboard 16x9</vt:lpstr>
      <vt:lpstr>PowerPoint Presentation</vt:lpstr>
      <vt:lpstr>PowerPoint Presentation</vt:lpstr>
      <vt:lpstr>What is Feign</vt:lpstr>
      <vt:lpstr>Recall RestTemplate </vt:lpstr>
      <vt:lpstr>Writing Feign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665</cp:revision>
  <dcterms:created xsi:type="dcterms:W3CDTF">2017-09-20T09:35:00Z</dcterms:created>
  <dcterms:modified xsi:type="dcterms:W3CDTF">2019-09-24T00:27:10Z</dcterms:modified>
</cp:coreProperties>
</file>