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22" r:id="rId3"/>
    <p:sldId id="293" r:id="rId4"/>
    <p:sldId id="379" r:id="rId5"/>
    <p:sldId id="411" r:id="rId6"/>
    <p:sldId id="413" r:id="rId7"/>
    <p:sldId id="414" r:id="rId8"/>
    <p:sldId id="415" r:id="rId9"/>
    <p:sldId id="425" r:id="rId10"/>
    <p:sldId id="416" r:id="rId11"/>
    <p:sldId id="412" r:id="rId12"/>
    <p:sldId id="420" r:id="rId13"/>
    <p:sldId id="423" r:id="rId14"/>
    <p:sldId id="422" r:id="rId15"/>
    <p:sldId id="427" r:id="rId16"/>
    <p:sldId id="428" r:id="rId17"/>
    <p:sldId id="426" r:id="rId18"/>
    <p:sldId id="424" r:id="rId19"/>
    <p:sldId id="429" r:id="rId20"/>
    <p:sldId id="431" r:id="rId21"/>
    <p:sldId id="34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server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Add dependency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171" y="1451437"/>
            <a:ext cx="10949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20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2000" dirty="0">
                <a:solidFill>
                  <a:srgbClr val="3F7F7F"/>
                </a:solidFill>
                <a:latin typeface="Menlo" charset="0"/>
              </a:rPr>
              <a:t>&gt;</a:t>
            </a:r>
            <a:r>
              <a:rPr lang="en-US" sz="2800" b="1" dirty="0">
                <a:solidFill>
                  <a:srgbClr val="3F7F7F"/>
                </a:solidFill>
                <a:latin typeface="Menlo" charset="0"/>
              </a:rPr>
              <a:t>spring-cloud-</a:t>
            </a:r>
            <a:r>
              <a:rPr lang="en-US" sz="2800" b="1" dirty="0" err="1">
                <a:solidFill>
                  <a:srgbClr val="3F7F7F"/>
                </a:solidFill>
                <a:latin typeface="Menlo" charset="0"/>
              </a:rPr>
              <a:t>config</a:t>
            </a:r>
            <a:r>
              <a:rPr lang="en-US" sz="2800" b="1" dirty="0">
                <a:solidFill>
                  <a:srgbClr val="3F7F7F"/>
                </a:solidFill>
                <a:latin typeface="Menlo" charset="0"/>
              </a:rPr>
              <a:t>-server</a:t>
            </a:r>
            <a:r>
              <a:rPr lang="en-US" sz="2000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7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server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/>
              <a:t>Add annotation - @</a:t>
            </a:r>
            <a:r>
              <a:rPr lang="en-US" dirty="0" err="1" smtClean="0"/>
              <a:t>EnableConfigServer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8171" y="1720840"/>
            <a:ext cx="109494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Menlo" charset="0"/>
              </a:rPr>
              <a:t>SpringBootApplication</a:t>
            </a:r>
            <a:endParaRPr lang="en-US" sz="14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28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2800" b="1" dirty="0" err="1">
                <a:solidFill>
                  <a:srgbClr val="646464"/>
                </a:solidFill>
                <a:latin typeface="Menlo" charset="0"/>
              </a:rPr>
              <a:t>EnableConfigServer</a:t>
            </a:r>
            <a:endParaRPr lang="en-US" sz="2800" b="1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MyConfigServerApplication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SpringApplication.</a:t>
            </a:r>
            <a:r>
              <a:rPr lang="en-US" sz="1400" i="1" dirty="0" err="1">
                <a:solidFill>
                  <a:srgbClr val="000000"/>
                </a:solidFill>
                <a:latin typeface="Menlo" charset="0"/>
              </a:rPr>
              <a:t>run</a:t>
            </a:r>
            <a:r>
              <a:rPr lang="en-US" sz="14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Menlo" charset="0"/>
              </a:rPr>
              <a:t>MyConfigServerApplication.</a:t>
            </a:r>
            <a:r>
              <a:rPr lang="en-US" sz="1400" i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 i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i="1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400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86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server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Create GIT repository &amp; clone to local path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172" y="1446832"/>
            <a:ext cx="1063776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different ways. The easiest way is: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repository in the GIT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your local path, use &gt;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clone </a:t>
            </a:r>
            <a:r>
              <a:rPr lang="en-US" sz="2800" i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&lt;repository URL&gt;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the correct configuration (e.g. *.properties)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 the file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54" y="4058988"/>
            <a:ext cx="5007749" cy="18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952" y="122238"/>
            <a:ext cx="9075186" cy="1020762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server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4</a:t>
            </a:r>
            <a:r>
              <a:rPr lang="en-US" sz="2800" dirty="0" smtClean="0"/>
              <a:t>. </a:t>
            </a:r>
            <a:r>
              <a:rPr lang="en-US" sz="2800" dirty="0"/>
              <a:t>Configure server location and port in </a:t>
            </a:r>
            <a:r>
              <a:rPr lang="en-US" sz="2800" i="1" dirty="0" err="1" smtClean="0">
                <a:solidFill>
                  <a:schemeClr val="accent5">
                    <a:lumMod val="50000"/>
                  </a:schemeClr>
                </a:solidFill>
              </a:rPr>
              <a:t>application.properties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1953" y="1607697"/>
            <a:ext cx="1102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3F7F5F"/>
                </a:solidFill>
                <a:latin typeface="Menlo" charset="0"/>
              </a:rPr>
              <a:t>### 	In MAC		###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Menlo" charset="0"/>
              </a:rPr>
              <a:t>spring.cloud.config.server.git.uri</a:t>
            </a:r>
            <a:r>
              <a:rPr lang="de-DE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de-DE" dirty="0" smtClean="0">
                <a:solidFill>
                  <a:srgbClr val="2A00FF"/>
                </a:solidFill>
                <a:latin typeface="Menlo" charset="0"/>
              </a:rPr>
              <a:t>/Users/</a:t>
            </a:r>
            <a:r>
              <a:rPr lang="de-DE" dirty="0" err="1" smtClean="0">
                <a:solidFill>
                  <a:srgbClr val="2A00FF"/>
                </a:solidFill>
                <a:latin typeface="Menlo" charset="0"/>
              </a:rPr>
              <a:t>santoshkumarkar</a:t>
            </a:r>
            <a:r>
              <a:rPr lang="de-DE" dirty="0" smtClean="0">
                <a:solidFill>
                  <a:srgbClr val="2A00FF"/>
                </a:solidFill>
                <a:latin typeface="Menlo" charset="0"/>
              </a:rPr>
              <a:t>/</a:t>
            </a:r>
            <a:r>
              <a:rPr lang="de-DE" dirty="0" err="1" smtClean="0">
                <a:solidFill>
                  <a:srgbClr val="2A00FF"/>
                </a:solidFill>
                <a:latin typeface="Menlo" charset="0"/>
              </a:rPr>
              <a:t>learning-config-repo</a:t>
            </a:r>
            <a:endParaRPr lang="de-DE" dirty="0">
              <a:latin typeface="Menlo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Menlo" charset="0"/>
              </a:rPr>
              <a:t>server.port</a:t>
            </a:r>
            <a:r>
              <a:rPr lang="de-DE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de-DE" dirty="0" smtClean="0">
                <a:solidFill>
                  <a:srgbClr val="2A00FF"/>
                </a:solidFill>
                <a:latin typeface="Menlo" charset="0"/>
              </a:rPr>
              <a:t>8888</a:t>
            </a:r>
            <a:endParaRPr lang="de-DE" dirty="0">
              <a:solidFill>
                <a:srgbClr val="2A00FF"/>
              </a:solidFill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3" y="2995724"/>
            <a:ext cx="1102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3F7F5F"/>
                </a:solidFill>
                <a:latin typeface="Menlo" charset="0"/>
              </a:rPr>
              <a:t>### 	In Windows	###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Menlo" charset="0"/>
              </a:rPr>
              <a:t>spring.cloud.config.server.git.uri</a:t>
            </a:r>
            <a:r>
              <a:rPr lang="de-DE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${USERPROFILE}\\Desktop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\\</a:t>
            </a:r>
            <a:r>
              <a:rPr lang="de-DE" dirty="0" err="1" smtClean="0">
                <a:solidFill>
                  <a:srgbClr val="2A00FF"/>
                </a:solidFill>
                <a:latin typeface="Menlo" charset="0"/>
              </a:rPr>
              <a:t>learning-config-repo</a:t>
            </a:r>
            <a:endParaRPr lang="de-DE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Menlo" charset="0"/>
              </a:rPr>
              <a:t>server.port</a:t>
            </a:r>
            <a:r>
              <a:rPr lang="de-DE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de-DE" dirty="0" smtClean="0">
                <a:solidFill>
                  <a:srgbClr val="2A00FF"/>
                </a:solidFill>
                <a:latin typeface="Menlo" charset="0"/>
              </a:rPr>
              <a:t>8888</a:t>
            </a:r>
            <a:endParaRPr lang="de-DE" dirty="0">
              <a:solidFill>
                <a:srgbClr val="2A00FF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1360714"/>
          </a:xfrm>
        </p:spPr>
        <p:txBody>
          <a:bodyPr/>
          <a:lstStyle/>
          <a:p>
            <a:r>
              <a:rPr lang="en-US" dirty="0" smtClean="0"/>
              <a:t>Now we have to ensure the </a:t>
            </a:r>
            <a:r>
              <a:rPr lang="en-US" dirty="0" err="1" smtClean="0"/>
              <a:t>config</a:t>
            </a:r>
            <a:r>
              <a:rPr lang="en-US" dirty="0" smtClean="0"/>
              <a:t> server is up and running. </a:t>
            </a:r>
          </a:p>
          <a:p>
            <a:r>
              <a:rPr lang="en-US" dirty="0" smtClean="0"/>
              <a:t>When the application is up, then only the client can use the configuration from the </a:t>
            </a:r>
            <a:r>
              <a:rPr lang="en-US" dirty="0" err="1" smtClean="0"/>
              <a:t>config</a:t>
            </a:r>
            <a:r>
              <a:rPr lang="en-US" dirty="0" smtClean="0"/>
              <a:t> server.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531952" y="122238"/>
            <a:ext cx="9075186" cy="10207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server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4</a:t>
            </a:r>
            <a:r>
              <a:rPr lang="en-US" sz="2800" dirty="0" smtClean="0"/>
              <a:t>. Testing the URL to ensure the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server is up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11677" y="4244598"/>
            <a:ext cx="1096488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u="sng" dirty="0">
                <a:solidFill>
                  <a:srgbClr val="0563C1"/>
                </a:solidFill>
                <a:latin typeface="Calibri" charset="0"/>
                <a:ea typeface="Calibri" charset="0"/>
                <a:cs typeface="Times New Roman" charset="0"/>
              </a:rPr>
              <a:t>http://localhost:8888/&lt;property_file_name</a:t>
            </a:r>
            <a:r>
              <a:rPr lang="en-US" sz="2800" u="sng" dirty="0" smtClean="0">
                <a:solidFill>
                  <a:srgbClr val="0563C1"/>
                </a:solidFill>
                <a:latin typeface="Calibri" charset="0"/>
                <a:ea typeface="Calibri" charset="0"/>
                <a:cs typeface="Times New Roman" charset="0"/>
              </a:rPr>
              <a:t>&gt;/&lt;profile&gt;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http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://localhost:8888/ 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service-one/dev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alibri" charset="0"/>
                <a:ea typeface="Calibri" charset="0"/>
                <a:cs typeface="Times New Roman" charset="0"/>
              </a:rPr>
              <a:t>OR</a:t>
            </a:r>
            <a:endParaRPr lang="en-US" sz="3600" b="1" u="sng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http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://localhost:8888/ service-one/prod</a:t>
            </a:r>
            <a:endParaRPr lang="en-US" sz="4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9" y="1314300"/>
            <a:ext cx="7291449" cy="493735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client is not any specific application. </a:t>
            </a:r>
            <a:r>
              <a:rPr lang="en-US" b="1" dirty="0" smtClean="0"/>
              <a:t>It’s just a simple Microservice</a:t>
            </a:r>
          </a:p>
          <a:p>
            <a:r>
              <a:rPr lang="en-US" dirty="0" smtClean="0"/>
              <a:t>As the main aim of </a:t>
            </a:r>
            <a:r>
              <a:rPr lang="en-US" b="1" u="sng" dirty="0" smtClean="0"/>
              <a:t>Cloud </a:t>
            </a:r>
            <a:r>
              <a:rPr lang="en-US" b="1" u="sng" dirty="0" err="1" smtClean="0"/>
              <a:t>Config</a:t>
            </a:r>
            <a:r>
              <a:rPr lang="en-US" b="1" i="1" dirty="0"/>
              <a:t> </a:t>
            </a:r>
            <a:r>
              <a:rPr lang="en-US" dirty="0" smtClean="0"/>
              <a:t>is maintaining centralized configuration, we are NOT going to maintain any configuration properties in the application. Rather we are going to use them.</a:t>
            </a:r>
          </a:p>
          <a:p>
            <a:r>
              <a:rPr lang="en-US" dirty="0" smtClean="0"/>
              <a:t>Before </a:t>
            </a:r>
            <a:r>
              <a:rPr lang="en-US" dirty="0" err="1" smtClean="0"/>
              <a:t>startig</a:t>
            </a:r>
            <a:r>
              <a:rPr lang="en-US" dirty="0" smtClean="0"/>
              <a:t> the application, it must read the </a:t>
            </a:r>
            <a:r>
              <a:rPr lang="en-US" dirty="0" err="1" smtClean="0"/>
              <a:t>config</a:t>
            </a:r>
            <a:r>
              <a:rPr lang="en-US" dirty="0" smtClean="0"/>
              <a:t> server details. So required configuration should written in </a:t>
            </a:r>
            <a:r>
              <a:rPr lang="en-US" b="1" i="1" dirty="0" err="1" smtClean="0"/>
              <a:t>bootstrap.properties</a:t>
            </a:r>
            <a:r>
              <a:rPr lang="en-US" b="1" i="1" dirty="0" smtClean="0"/>
              <a:t>/</a:t>
            </a:r>
            <a:r>
              <a:rPr lang="en-US" b="1" i="1" dirty="0" err="1" smtClean="0"/>
              <a:t>boorstrap.yml</a:t>
            </a:r>
            <a:endParaRPr lang="en-US" b="1" i="1" dirty="0" smtClean="0"/>
          </a:p>
          <a:p>
            <a:pPr lvl="1"/>
            <a:r>
              <a:rPr lang="en-US" b="1" i="1" dirty="0" smtClean="0"/>
              <a:t>Adding </a:t>
            </a:r>
            <a:r>
              <a:rPr lang="en-US" b="1" i="1" dirty="0" err="1" smtClean="0"/>
              <a:t>config</a:t>
            </a:r>
            <a:r>
              <a:rPr lang="en-US" b="1" i="1" dirty="0" smtClean="0"/>
              <a:t> URI, this is the URL of the </a:t>
            </a:r>
            <a:r>
              <a:rPr lang="en-US" b="1" i="1" dirty="0" err="1" smtClean="0"/>
              <a:t>config</a:t>
            </a:r>
            <a:r>
              <a:rPr lang="en-US" b="1" i="1" dirty="0" smtClean="0"/>
              <a:t> client app</a:t>
            </a:r>
          </a:p>
          <a:p>
            <a:pPr lvl="1"/>
            <a:r>
              <a:rPr lang="en-US" b="1" i="1" dirty="0" smtClean="0"/>
              <a:t>Declare the active profile (e.g. dev or sit or prod)</a:t>
            </a:r>
          </a:p>
          <a:p>
            <a:r>
              <a:rPr lang="en-US" dirty="0" smtClean="0"/>
              <a:t>Please make sure the the </a:t>
            </a:r>
            <a:r>
              <a:rPr lang="en-US" dirty="0" err="1" smtClean="0"/>
              <a:t>config</a:t>
            </a:r>
            <a:r>
              <a:rPr lang="en-US" dirty="0" smtClean="0"/>
              <a:t> server is up before running the client.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Steps for writing </a:t>
            </a:r>
            <a:r>
              <a:rPr lang="en-US" i="1" dirty="0" err="1" smtClean="0"/>
              <a:t>config</a:t>
            </a:r>
            <a:r>
              <a:rPr lang="en-US" i="1" dirty="0" smtClean="0"/>
              <a:t> Client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Add dependency </a:t>
            </a:r>
            <a:r>
              <a:rPr lang="en-US" sz="2800" dirty="0" smtClean="0"/>
              <a:t>for spring-cloud-starter-</a:t>
            </a:r>
            <a:r>
              <a:rPr lang="en-US" sz="2800" dirty="0" err="1" smtClean="0"/>
              <a:t>config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Define server details in </a:t>
            </a:r>
            <a:r>
              <a:rPr lang="en-US" sz="2800" b="1" i="1" dirty="0" err="1" smtClean="0">
                <a:solidFill>
                  <a:schemeClr val="accent5">
                    <a:lumMod val="50000"/>
                  </a:schemeClr>
                </a:solidFill>
              </a:rPr>
              <a:t>bootstrap.properties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to read the </a:t>
            </a:r>
            <a:r>
              <a:rPr lang="en-US" sz="2800" dirty="0" smtClean="0"/>
              <a:t>configuration from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spring.application.name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should be same as the name of </a:t>
            </a:r>
            <a:r>
              <a:rPr lang="en-US" sz="2400" b="1" dirty="0" smtClean="0">
                <a:solidFill>
                  <a:srgbClr val="FF0000"/>
                </a:solidFill>
              </a:rPr>
              <a:t>property file </a:t>
            </a:r>
            <a:r>
              <a:rPr lang="en-US" sz="2400" dirty="0" smtClean="0">
                <a:solidFill>
                  <a:srgbClr val="FF0000"/>
                </a:solidFill>
              </a:rPr>
              <a:t>in </a:t>
            </a:r>
            <a:r>
              <a:rPr lang="en-US" sz="2400" dirty="0" err="1" smtClean="0">
                <a:solidFill>
                  <a:srgbClr val="FF0000"/>
                </a:solidFill>
              </a:rPr>
              <a:t>config</a:t>
            </a:r>
            <a:r>
              <a:rPr lang="en-US" sz="2400" dirty="0" smtClean="0">
                <a:solidFill>
                  <a:srgbClr val="FF0000"/>
                </a:solidFill>
              </a:rPr>
              <a:t> server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spring.cloud.config.uri </a:t>
            </a:r>
            <a:r>
              <a:rPr lang="en-US" sz="2400" dirty="0" smtClean="0">
                <a:solidFill>
                  <a:srgbClr val="FF0000"/>
                </a:solidFill>
              </a:rPr>
              <a:t>should be the URL of the </a:t>
            </a:r>
            <a:r>
              <a:rPr lang="en-US" sz="2400" dirty="0" err="1" smtClean="0">
                <a:solidFill>
                  <a:srgbClr val="FF0000"/>
                </a:solidFill>
              </a:rPr>
              <a:t>config</a:t>
            </a:r>
            <a:r>
              <a:rPr lang="en-US" sz="2400" dirty="0" smtClean="0">
                <a:solidFill>
                  <a:srgbClr val="FF0000"/>
                </a:solidFill>
              </a:rPr>
              <a:t> server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 smtClean="0"/>
              <a:t>spring.profiles.active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is the </a:t>
            </a:r>
            <a:r>
              <a:rPr lang="en-US" sz="2400" dirty="0" err="1" smtClean="0">
                <a:solidFill>
                  <a:srgbClr val="FF0000"/>
                </a:solidFill>
              </a:rPr>
              <a:t>environement</a:t>
            </a:r>
            <a:r>
              <a:rPr lang="en-US" sz="2400" dirty="0" smtClean="0">
                <a:solidFill>
                  <a:srgbClr val="FF0000"/>
                </a:solidFill>
              </a:rPr>
              <a:t> to read the correct property file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client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Add dependency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171" y="1451437"/>
            <a:ext cx="109494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20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2000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2000" dirty="0" smtClean="0">
                <a:solidFill>
                  <a:srgbClr val="3F7F7F"/>
                </a:solidFill>
                <a:latin typeface="Menlo" charset="0"/>
              </a:rPr>
              <a:t>&gt;</a:t>
            </a:r>
            <a:r>
              <a:rPr lang="en-US" sz="2800" b="1" dirty="0" smtClean="0">
                <a:solidFill>
                  <a:srgbClr val="3F7F7F"/>
                </a:solidFill>
                <a:latin typeface="Menlo" charset="0"/>
              </a:rPr>
              <a:t>spring-cloud-starter-</a:t>
            </a:r>
            <a:r>
              <a:rPr lang="en-US" sz="2800" b="1" dirty="0" err="1" smtClean="0">
                <a:solidFill>
                  <a:srgbClr val="3F7F7F"/>
                </a:solidFill>
                <a:latin typeface="Menlo" charset="0"/>
              </a:rPr>
              <a:t>config</a:t>
            </a:r>
            <a:r>
              <a:rPr lang="en-US" sz="2000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bootstrap.properties</a:t>
            </a:r>
            <a:r>
              <a:rPr lang="en-US" dirty="0"/>
              <a:t>/</a:t>
            </a:r>
            <a:r>
              <a:rPr lang="en-US" dirty="0" err="1"/>
              <a:t>bootstrap.yml</a:t>
            </a:r>
            <a:r>
              <a:rPr lang="en-US" dirty="0"/>
              <a:t> is a specific file from Spring Cloud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loaded before the </a:t>
            </a:r>
            <a:r>
              <a:rPr lang="en-US" dirty="0" err="1" smtClean="0"/>
              <a:t>application.properties</a:t>
            </a:r>
            <a:r>
              <a:rPr lang="en-US" dirty="0" smtClean="0"/>
              <a:t>/</a:t>
            </a:r>
            <a:r>
              <a:rPr lang="en-US" dirty="0" err="1" smtClean="0"/>
              <a:t>application.yml</a:t>
            </a:r>
            <a:endParaRPr lang="en-US" dirty="0" smtClean="0"/>
          </a:p>
          <a:p>
            <a:r>
              <a:rPr lang="en-US" dirty="0" smtClean="0"/>
              <a:t>Please make sure, whatever the name of the property file you use in the </a:t>
            </a:r>
            <a:r>
              <a:rPr lang="en-US" dirty="0" err="1" smtClean="0"/>
              <a:t>config</a:t>
            </a:r>
            <a:r>
              <a:rPr lang="en-US" dirty="0" smtClean="0"/>
              <a:t> server, you need to use the same name for the </a:t>
            </a:r>
            <a:r>
              <a:rPr lang="en-US" dirty="0" err="1" smtClean="0"/>
              <a:t>application.name</a:t>
            </a:r>
            <a:r>
              <a:rPr lang="en-US" dirty="0" smtClean="0"/>
              <a:t> in </a:t>
            </a:r>
            <a:r>
              <a:rPr lang="en-US" dirty="0" err="1" smtClean="0"/>
              <a:t>bootstrap.properties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client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bootstrap.properties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7795" y="4831288"/>
            <a:ext cx="64649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spring.application.name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service-one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spring.cloud.config.uri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http://localhost:8888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spring.profiles.active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u="sng" dirty="0">
                <a:solidFill>
                  <a:srgbClr val="2A00FF"/>
                </a:solidFill>
                <a:latin typeface="Menlo" charset="0"/>
              </a:rPr>
              <a:t>dev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93" y="4038600"/>
            <a:ext cx="3425868" cy="125435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5925787" y="4665777"/>
            <a:ext cx="1977406" cy="33373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6735" y="4404010"/>
            <a:ext cx="235429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bootstrap.properties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/>
              <a:t>5</a:t>
            </a:r>
            <a:endParaRPr lang="en-US" dirty="0"/>
          </a:p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ge result for spring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24" y="2271714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117" y="1329880"/>
            <a:ext cx="7516014" cy="1674420"/>
          </a:xfrm>
        </p:spPr>
        <p:txBody>
          <a:bodyPr>
            <a:noAutofit/>
          </a:bodyPr>
          <a:lstStyle/>
          <a:p>
            <a:pPr algn="ctr"/>
            <a:r>
              <a:rPr lang="en-US" sz="8000" smtClean="0"/>
              <a:t>Spring Cloud</a:t>
            </a:r>
            <a:endParaRPr lang="en-US" sz="8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/>
          <a:lstStyle/>
          <a:p>
            <a:r>
              <a:rPr lang="en-US" dirty="0"/>
              <a:t>Spring Cloud provides tools for developers to quickly build some of the common patterns in distributed </a:t>
            </a:r>
            <a:r>
              <a:rPr lang="en-US" dirty="0" smtClean="0"/>
              <a:t>systems, e.g.</a:t>
            </a:r>
          </a:p>
          <a:p>
            <a:pPr lvl="1"/>
            <a:r>
              <a:rPr lang="en-US" dirty="0"/>
              <a:t>configuration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service </a:t>
            </a:r>
            <a:r>
              <a:rPr lang="en-US" dirty="0" smtClean="0"/>
              <a:t>discovery</a:t>
            </a:r>
          </a:p>
          <a:p>
            <a:pPr lvl="1"/>
            <a:r>
              <a:rPr lang="en-US" dirty="0"/>
              <a:t>circuit </a:t>
            </a:r>
            <a:r>
              <a:rPr lang="en-US" dirty="0" smtClean="0"/>
              <a:t>breakers</a:t>
            </a:r>
          </a:p>
          <a:p>
            <a:pPr lvl="1"/>
            <a:r>
              <a:rPr lang="en-US" dirty="0" smtClean="0"/>
              <a:t>Routing and messaging</a:t>
            </a:r>
          </a:p>
          <a:p>
            <a:pPr lvl="1"/>
            <a:r>
              <a:rPr lang="en-US" dirty="0" smtClean="0"/>
              <a:t>micro-proxy</a:t>
            </a:r>
          </a:p>
          <a:p>
            <a:pPr lvl="1"/>
            <a:r>
              <a:rPr lang="en-US" dirty="0" smtClean="0"/>
              <a:t>one-time tokens</a:t>
            </a:r>
          </a:p>
          <a:p>
            <a:pPr lvl="1"/>
            <a:r>
              <a:rPr lang="en-US" dirty="0" smtClean="0"/>
              <a:t>global locks</a:t>
            </a:r>
          </a:p>
          <a:p>
            <a:pPr lvl="1"/>
            <a:r>
              <a:rPr lang="en-US" dirty="0" smtClean="0"/>
              <a:t>distributed sessions,</a:t>
            </a:r>
          </a:p>
          <a:p>
            <a:pPr lvl="1"/>
            <a:r>
              <a:rPr lang="en-US" dirty="0" smtClean="0"/>
              <a:t>cluster state</a:t>
            </a:r>
          </a:p>
          <a:p>
            <a:pPr lvl="1"/>
            <a:r>
              <a:rPr lang="mr-IN" dirty="0" smtClean="0"/>
              <a:t>……</a:t>
            </a:r>
            <a:r>
              <a:rPr lang="en-US" dirty="0" smtClean="0"/>
              <a:t> More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Spring Cloud </a:t>
            </a:r>
            <a:r>
              <a:rPr lang="en-US" sz="6600" dirty="0" err="1" smtClean="0">
                <a:solidFill>
                  <a:srgbClr val="FFFF00"/>
                </a:solidFill>
              </a:rPr>
              <a:t>Config</a:t>
            </a:r>
            <a:endParaRPr 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7003913" cy="4267200"/>
          </a:xfrm>
        </p:spPr>
        <p:txBody>
          <a:bodyPr/>
          <a:lstStyle/>
          <a:p>
            <a:r>
              <a:rPr lang="en-US" dirty="0" smtClean="0"/>
              <a:t>We want to remove the configuration out of the application to a </a:t>
            </a:r>
            <a:r>
              <a:rPr lang="en-US" b="1" i="1" dirty="0" smtClean="0"/>
              <a:t>Centralized store</a:t>
            </a:r>
            <a:r>
              <a:rPr lang="en-US" dirty="0" smtClean="0"/>
              <a:t> across all </a:t>
            </a:r>
            <a:r>
              <a:rPr lang="en-US" dirty="0" err="1" smtClean="0"/>
              <a:t>enviroments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 can use GIT, SVN, filesystem and Vault to store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Client (Microservice app) retrieve the configuration from the server on startup.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mage result for spring cloud confi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973" y="1905000"/>
            <a:ext cx="4765937" cy="35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098" name="Picture 2" descr="mage result for spring cloud confi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01" y="1290610"/>
            <a:ext cx="9791855" cy="49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6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 holds the details of the </a:t>
            </a:r>
            <a:r>
              <a:rPr lang="en-US" dirty="0" err="1" smtClean="0"/>
              <a:t>configration</a:t>
            </a:r>
            <a:r>
              <a:rPr lang="en-US" dirty="0" smtClean="0"/>
              <a:t> that can be used in the client.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config</a:t>
            </a:r>
            <a:r>
              <a:rPr lang="en-US" dirty="0" smtClean="0"/>
              <a:t> server refers to one of the GIT repository where we do place required .properties or .</a:t>
            </a:r>
            <a:r>
              <a:rPr lang="en-US" dirty="0" err="1" smtClean="0"/>
              <a:t>yml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The .properties/.</a:t>
            </a:r>
            <a:r>
              <a:rPr lang="en-US" dirty="0" err="1" smtClean="0"/>
              <a:t>yml</a:t>
            </a:r>
            <a:r>
              <a:rPr lang="en-US" dirty="0" smtClean="0"/>
              <a:t> files can be for multiple environments e.g.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r>
              <a:rPr lang="en-US" dirty="0" smtClean="0"/>
              <a:t>	-&gt; 	common for all environments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pplication_dev.properties</a:t>
            </a:r>
            <a:r>
              <a:rPr lang="en-US" dirty="0" smtClean="0"/>
              <a:t> 	-&gt;	For DEV environment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pplication_sit.properties</a:t>
            </a:r>
            <a:r>
              <a:rPr lang="en-US" dirty="0" smtClean="0"/>
              <a:t>	-&gt;	For SIT environment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pplication_prod.properties</a:t>
            </a:r>
            <a:r>
              <a:rPr lang="en-US" dirty="0" smtClean="0"/>
              <a:t>	-&gt; 	For Prod 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3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Steps for writing </a:t>
            </a:r>
            <a:r>
              <a:rPr lang="en-US" i="1" dirty="0" err="1" smtClean="0"/>
              <a:t>config</a:t>
            </a:r>
            <a:r>
              <a:rPr lang="en-US" i="1" dirty="0" smtClean="0"/>
              <a:t> server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Add dependency </a:t>
            </a:r>
            <a:r>
              <a:rPr lang="en-US" dirty="0" smtClean="0"/>
              <a:t>for spring-cloud-starter-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Add annotation</a:t>
            </a:r>
            <a:r>
              <a:rPr lang="en-US" dirty="0" smtClean="0"/>
              <a:t> - </a:t>
            </a:r>
            <a:r>
              <a:rPr lang="en-US" dirty="0"/>
              <a:t>@</a:t>
            </a:r>
            <a:r>
              <a:rPr lang="en-US" dirty="0" err="1" smtClean="0"/>
              <a:t>EnableConfigServer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 GIT repository and clone to your local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 server location and port in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application.properties</a:t>
            </a:r>
            <a:endParaRPr lang="en-US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Add GIT URI where we store configuration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Add port (usually 8888 for </a:t>
            </a:r>
            <a:r>
              <a:rPr lang="en-US" dirty="0" err="1"/>
              <a:t>config</a:t>
            </a:r>
            <a:r>
              <a:rPr lang="en-US" dirty="0"/>
              <a:t> server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run the test the application through the URL to ensure the application is up and running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760</Words>
  <Application>Microsoft Macintosh PowerPoint</Application>
  <PresentationFormat>Widescreen</PresentationFormat>
  <Paragraphs>142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Calibri</vt:lpstr>
      <vt:lpstr>Calibri Light</vt:lpstr>
      <vt:lpstr>Consolas</vt:lpstr>
      <vt:lpstr>Corbel</vt:lpstr>
      <vt:lpstr>Menlo</vt:lpstr>
      <vt:lpstr>Segoe UI</vt:lpstr>
      <vt:lpstr>Segoe UI Semibold</vt:lpstr>
      <vt:lpstr>Times New Roman</vt:lpstr>
      <vt:lpstr>Arial</vt:lpstr>
      <vt:lpstr>Office Theme</vt:lpstr>
      <vt:lpstr>2_Chalkboard 16x9</vt:lpstr>
      <vt:lpstr>PowerPoint Presentation</vt:lpstr>
      <vt:lpstr>PowerPoint Presentation</vt:lpstr>
      <vt:lpstr>Spring Cloud</vt:lpstr>
      <vt:lpstr>What is Spring Cloud?</vt:lpstr>
      <vt:lpstr>Spring Cloud Config</vt:lpstr>
      <vt:lpstr>Config</vt:lpstr>
      <vt:lpstr>Config</vt:lpstr>
      <vt:lpstr>Config Server</vt:lpstr>
      <vt:lpstr>Steps for writing config server</vt:lpstr>
      <vt:lpstr>Config server –  1. Add dependency</vt:lpstr>
      <vt:lpstr>Config server –  2. Add annotation - @EnableConfigServer</vt:lpstr>
      <vt:lpstr>Config server –  3. Create GIT repository &amp; clone to local path</vt:lpstr>
      <vt:lpstr>Config server –  4. Configure server location and port in application.properties</vt:lpstr>
      <vt:lpstr>Config server –  4. Testing the URL to ensure the config server is up</vt:lpstr>
      <vt:lpstr>URL</vt:lpstr>
      <vt:lpstr>Config Client</vt:lpstr>
      <vt:lpstr>Steps for writing config Client</vt:lpstr>
      <vt:lpstr>Config client–  1. Add dependency</vt:lpstr>
      <vt:lpstr>Config client–  2. bootstrap.properties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576</cp:revision>
  <dcterms:created xsi:type="dcterms:W3CDTF">2017-09-20T09:35:00Z</dcterms:created>
  <dcterms:modified xsi:type="dcterms:W3CDTF">2019-09-22T14:50:07Z</dcterms:modified>
</cp:coreProperties>
</file>