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22" r:id="rId3"/>
    <p:sldId id="293" r:id="rId4"/>
    <p:sldId id="421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/>
              <a:t>7</a:t>
            </a:r>
            <a:endParaRPr lang="en-US" dirty="0"/>
          </a:p>
          <a:p>
            <a:r>
              <a:rPr lang="en-US" dirty="0" smtClean="0"/>
              <a:t>Ribbon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87482"/>
            <a:ext cx="10975658" cy="5079829"/>
          </a:xfrm>
        </p:spPr>
        <p:txBody>
          <a:bodyPr>
            <a:normAutofit/>
          </a:bodyPr>
          <a:lstStyle/>
          <a:p>
            <a:pPr lvl="2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42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What is Ribbon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606</cp:revision>
  <dcterms:created xsi:type="dcterms:W3CDTF">2017-09-20T09:35:00Z</dcterms:created>
  <dcterms:modified xsi:type="dcterms:W3CDTF">2019-09-22T16:35:48Z</dcterms:modified>
</cp:coreProperties>
</file>