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22" r:id="rId3"/>
    <p:sldId id="293" r:id="rId4"/>
    <p:sldId id="421" r:id="rId5"/>
    <p:sldId id="434" r:id="rId6"/>
    <p:sldId id="435" r:id="rId7"/>
    <p:sldId id="433" r:id="rId8"/>
    <p:sldId id="418" r:id="rId9"/>
    <p:sldId id="417" r:id="rId10"/>
    <p:sldId id="352" r:id="rId11"/>
    <p:sldId id="437" r:id="rId12"/>
    <p:sldId id="438" r:id="rId13"/>
    <p:sldId id="439" r:id="rId14"/>
    <p:sldId id="441" r:id="rId15"/>
    <p:sldId id="442" r:id="rId16"/>
    <p:sldId id="443" r:id="rId17"/>
    <p:sldId id="436" r:id="rId18"/>
    <p:sldId id="444" r:id="rId19"/>
    <p:sldId id="445" r:id="rId20"/>
    <p:sldId id="446" r:id="rId21"/>
    <p:sldId id="448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761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Netflix/eureka/wik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Eureka Server </a:t>
            </a:r>
            <a:r>
              <a:rPr lang="mr-IN" dirty="0" smtClean="0"/>
              <a:t>–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952" y="1523526"/>
            <a:ext cx="110257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server.port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8761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eureka.instance.status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-page-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${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management.contextPath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}/info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eureka.instance.home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-page-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-path=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${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management.contextPath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}/health</a:t>
            </a: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#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eureka.instance.hostname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=localhost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# This also can be client </a:t>
            </a:r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because 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it talks to other Eureka server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eureka.client.register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-with-eureka=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false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eureka.client.fetch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-registry=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false</a:t>
            </a:r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eureka.client.service-url.zone1=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http://localhost:8761/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eureka.client.service-url.zone2=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http://127.0.0.1:8761/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eureka.client.availability-zones.region1=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zone1,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zone2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spring.profiles.active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zone1</a:t>
            </a:r>
          </a:p>
          <a:p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29987"/>
            <a:ext cx="10975658" cy="139634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http://localhost:8761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should be able to access the URL. However you won’t be able to see any client being registered with this server.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7" y="2826327"/>
            <a:ext cx="5153624" cy="3403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57"/>
          <a:stretch/>
        </p:blipFill>
        <p:spPr>
          <a:xfrm>
            <a:off x="2285229" y="3446806"/>
            <a:ext cx="9222382" cy="1570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V="1">
            <a:off x="1804277" y="4785756"/>
            <a:ext cx="998300" cy="52926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Eureka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starter dependency - </a:t>
            </a:r>
            <a:r>
              <a:rPr lang="en-US" i="1" dirty="0" smtClean="0"/>
              <a:t>spring-cloud-starter-</a:t>
            </a:r>
            <a:r>
              <a:rPr lang="en-US" i="1" dirty="0" err="1" smtClean="0"/>
              <a:t>netflix</a:t>
            </a:r>
            <a:r>
              <a:rPr lang="en-US" i="1" dirty="0" smtClean="0"/>
              <a:t>-eureka-client</a:t>
            </a:r>
          </a:p>
          <a:p>
            <a:pPr lvl="1"/>
            <a:r>
              <a:rPr lang="en-US" i="1" dirty="0" smtClean="0"/>
              <a:t>With Other dependencies such as:</a:t>
            </a:r>
          </a:p>
          <a:p>
            <a:pPr marL="274320" lvl="1" indent="0">
              <a:buNone/>
            </a:pPr>
            <a:r>
              <a:rPr lang="en-US" dirty="0" smtClean="0"/>
              <a:t>	spring-boot-starter-web</a:t>
            </a:r>
          </a:p>
          <a:p>
            <a:pPr marL="274320" lvl="1" indent="0">
              <a:buNone/>
            </a:pPr>
            <a:r>
              <a:rPr lang="en-US" dirty="0" smtClean="0"/>
              <a:t>	spring-boot-starter-actuator</a:t>
            </a:r>
            <a:endParaRPr lang="en-US" i="1" dirty="0" smtClean="0"/>
          </a:p>
          <a:p>
            <a:r>
              <a:rPr lang="en-US" dirty="0" smtClean="0"/>
              <a:t>Use annotation - </a:t>
            </a:r>
            <a:r>
              <a:rPr lang="en-US" sz="2000" dirty="0"/>
              <a:t>@</a:t>
            </a:r>
            <a:r>
              <a:rPr lang="en-US" sz="2000" dirty="0" err="1"/>
              <a:t>EnableEurekaClient</a:t>
            </a:r>
            <a:endParaRPr lang="en-US" sz="2000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pPr lvl="1"/>
            <a:r>
              <a:rPr lang="en-US" dirty="0" smtClean="0"/>
              <a:t>spring.application.name=&lt;optional: your app name so it will be shown in eureka&gt;</a:t>
            </a:r>
          </a:p>
          <a:p>
            <a:pPr lvl="1"/>
            <a:r>
              <a:rPr lang="en-US" dirty="0" err="1"/>
              <a:t>eureka.client.service-url.defaultZone</a:t>
            </a:r>
            <a:r>
              <a:rPr lang="en-US" dirty="0"/>
              <a:t>=http://localhost:8761/</a:t>
            </a:r>
            <a:r>
              <a:rPr lang="en-US" dirty="0" err="1"/>
              <a:t>eureka,http</a:t>
            </a:r>
            <a:r>
              <a:rPr lang="en-US" dirty="0"/>
              <a:t>://</a:t>
            </a:r>
            <a:r>
              <a:rPr lang="en-US" dirty="0" smtClean="0"/>
              <a:t>localhost:8762/eureka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0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</a:t>
            </a:r>
            <a:r>
              <a:rPr lang="en-US" dirty="0" smtClean="0"/>
              <a:t>Add starter dependency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606920"/>
            <a:ext cx="110257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b="1" dirty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spring-cloud-starter-</a:t>
            </a:r>
            <a:r>
              <a:rPr lang="en-US" sz="2400" b="1" dirty="0" err="1" smtClean="0">
                <a:solidFill>
                  <a:srgbClr val="000000"/>
                </a:solidFill>
                <a:latin typeface="Menlo" charset="0"/>
              </a:rPr>
              <a:t>netflix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-eureka-client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org.springframework.boot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spring-boot-starter-web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endParaRPr lang="en-US" sz="1600" dirty="0">
              <a:solidFill>
                <a:srgbClr val="008080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org.springframework.boot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spring-boot-starter-actuator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34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/>
              <a:t>Use annotation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172" y="1859340"/>
            <a:ext cx="105071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2800" b="1" dirty="0" err="1">
                <a:solidFill>
                  <a:srgbClr val="646464"/>
                </a:solidFill>
                <a:latin typeface="Menlo" charset="0"/>
              </a:rPr>
              <a:t>EnableEurekaClient</a:t>
            </a:r>
            <a:endParaRPr lang="en-US" sz="2800" b="1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SpringBootApplication</a:t>
            </a:r>
            <a:endParaRPr lang="en-US" sz="16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MyEurekaClientApplication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SpringApplication.</a:t>
            </a:r>
            <a:r>
              <a:rPr lang="en-US" sz="1600" i="1" dirty="0" err="1">
                <a:solidFill>
                  <a:srgbClr val="000000"/>
                </a:solidFill>
                <a:latin typeface="Menlo" charset="0"/>
              </a:rPr>
              <a:t>run</a:t>
            </a:r>
            <a:r>
              <a:rPr lang="en-US" sz="16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Menlo" charset="0"/>
              </a:rPr>
              <a:t>MyEurekaClientApplication.</a:t>
            </a:r>
            <a:r>
              <a:rPr lang="en-US" sz="1600" b="1" i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i="1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08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696814"/>
            <a:ext cx="10690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 charset="0"/>
              </a:rPr>
              <a:t>spring.application.name=</a:t>
            </a:r>
            <a:r>
              <a:rPr lang="en-US" sz="2000" dirty="0">
                <a:solidFill>
                  <a:srgbClr val="2A00FF"/>
                </a:solidFill>
                <a:latin typeface="Menlo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000">
                <a:solidFill>
                  <a:srgbClr val="2A00FF"/>
                </a:solidFill>
                <a:latin typeface="Menlo" charset="0"/>
              </a:rPr>
              <a:t>Eureka</a:t>
            </a:r>
            <a:r>
              <a:rPr lang="en-US" sz="20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000" smtClean="0">
                <a:solidFill>
                  <a:srgbClr val="2A00FF"/>
                </a:solidFill>
                <a:latin typeface="Menlo" charset="0"/>
              </a:rPr>
              <a:t>Client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enlo" charset="0"/>
              </a:rPr>
              <a:t>eureka.client.service-url.defaultZone</a:t>
            </a:r>
            <a:r>
              <a:rPr lang="en-US" sz="2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2000" dirty="0">
                <a:solidFill>
                  <a:srgbClr val="2A00FF"/>
                </a:solidFill>
                <a:latin typeface="Menlo" charset="0"/>
              </a:rPr>
              <a:t>http://</a:t>
            </a:r>
            <a:r>
              <a:rPr lang="en-US" sz="2000" dirty="0" smtClean="0">
                <a:solidFill>
                  <a:srgbClr val="2A00FF"/>
                </a:solidFill>
                <a:latin typeface="Menlo" charset="0"/>
              </a:rPr>
              <a:t>localhost:8761/eureka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8172" y="3053333"/>
            <a:ext cx="10115246" cy="867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can be registered in multiple servers. In that case, you can use multiple URLs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158" y="4046096"/>
            <a:ext cx="10345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eureka.client.service-url.defaultZone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http://localhost:8761/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eureka,http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://localhost:8762/eureka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run the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8172" y="1334984"/>
            <a:ext cx="10975658" cy="3605151"/>
          </a:xfrm>
        </p:spPr>
        <p:txBody>
          <a:bodyPr>
            <a:noAutofit/>
          </a:bodyPr>
          <a:lstStyle/>
          <a:p>
            <a:r>
              <a:rPr lang="en-US" dirty="0" smtClean="0"/>
              <a:t>Now you run the web client. After running, you should see the app registered with the Eureka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All the clients that registered with Eureka Server will be listed in the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5" y="1254085"/>
            <a:ext cx="11174681" cy="51132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Frame 5"/>
          <p:cNvSpPr/>
          <p:nvPr/>
        </p:nvSpPr>
        <p:spPr>
          <a:xfrm>
            <a:off x="546264" y="3690850"/>
            <a:ext cx="10616540" cy="916776"/>
          </a:xfrm>
          <a:prstGeom prst="frame">
            <a:avLst>
              <a:gd name="adj1" fmla="val 4073"/>
            </a:avLst>
          </a:prstGeom>
          <a:solidFill>
            <a:srgbClr val="FFC0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88821" y="3990110"/>
            <a:ext cx="3895106" cy="93921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84612" y="4473436"/>
            <a:ext cx="3699315" cy="4558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8752" y="4701382"/>
            <a:ext cx="2334613" cy="4801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Ids</a:t>
            </a:r>
            <a:endParaRPr lang="en-US" sz="2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URI running in different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621556"/>
            <a:ext cx="10975658" cy="4267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In Microservice architecture, there is multiple Microservice applications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One service may consume another service by accessing the URI, e.g. </a:t>
            </a:r>
            <a:r>
              <a:rPr lang="en-US" b="1" i="1" dirty="0" smtClean="0"/>
              <a:t>exchange </a:t>
            </a:r>
            <a:r>
              <a:rPr lang="en-US" dirty="0" smtClean="0"/>
              <a:t>service can be used in other micro services.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URIs can be accessed through the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RestTemplate</a:t>
            </a:r>
            <a:r>
              <a:rPr lang="en-US" b="1" dirty="0" smtClean="0"/>
              <a:t> </a:t>
            </a:r>
            <a:r>
              <a:rPr lang="en-US" dirty="0" smtClean="0"/>
              <a:t>e.g.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4057" y="3655012"/>
            <a:ext cx="104038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RestTemplate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restTemplate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RestTemplate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(); </a:t>
            </a:r>
            <a:endParaRPr lang="en-US" b="1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"http://localhost:8080"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"/message"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restTemplate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.getForObject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String.</a:t>
            </a:r>
            <a:r>
              <a:rPr lang="en-US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URI in Service Discovery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621556"/>
            <a:ext cx="10975658" cy="4267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As we saw the URI can be changed at anytime and also there are other benefits of using the </a:t>
            </a:r>
            <a:r>
              <a:rPr lang="en-US" dirty="0" err="1" smtClean="0"/>
              <a:t>Servie</a:t>
            </a:r>
            <a:r>
              <a:rPr lang="en-US" dirty="0" smtClean="0"/>
              <a:t> Discovery, we will not access the URL directly. So we will access the service using the </a:t>
            </a:r>
            <a:r>
              <a:rPr lang="en-US" b="1" dirty="0" smtClean="0"/>
              <a:t>Application</a:t>
            </a:r>
            <a:r>
              <a:rPr lang="en-US" dirty="0" smtClean="0"/>
              <a:t> </a:t>
            </a:r>
            <a:r>
              <a:rPr lang="en-US" b="1" dirty="0" smtClean="0"/>
              <a:t>Id </a:t>
            </a:r>
            <a:r>
              <a:rPr lang="en-US" dirty="0" smtClean="0"/>
              <a:t>which are being </a:t>
            </a:r>
            <a:r>
              <a:rPr lang="en-US" dirty="0" err="1" smtClean="0"/>
              <a:t>regisered</a:t>
            </a:r>
            <a:r>
              <a:rPr lang="en-US" dirty="0" smtClean="0"/>
              <a:t> in the Eureka service.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88" y="3412177"/>
            <a:ext cx="7350166" cy="15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6</a:t>
            </a:r>
          </a:p>
          <a:p>
            <a:r>
              <a:rPr lang="en-US" dirty="0" smtClean="0"/>
              <a:t>Service Discovery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3" y="1801756"/>
            <a:ext cx="107921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sz="20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enlo" charset="0"/>
              </a:rPr>
              <a:t>DiscoveryClient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enlo" charset="0"/>
              </a:rPr>
              <a:t>discoveryClient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sz="12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sz="12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2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RestTemplate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endParaRPr lang="en-US" sz="1200" dirty="0">
              <a:latin typeface="Menlo" charset="0"/>
            </a:endParaRPr>
          </a:p>
          <a:p>
            <a:r>
              <a:rPr lang="en-US" sz="12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Menlo" charset="0"/>
              </a:rPr>
              <a:t>GetMapping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"/</a:t>
            </a:r>
            <a:r>
              <a:rPr lang="en-US" sz="1200" dirty="0" err="1">
                <a:solidFill>
                  <a:srgbClr val="2A00FF"/>
                </a:solidFill>
                <a:latin typeface="Menlo" charset="0"/>
              </a:rPr>
              <a:t>fromOtherClientWithEureka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readFromOtherClient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Menlo" charset="0"/>
              </a:rPr>
              <a:t>List&lt;</a:t>
            </a:r>
            <a:r>
              <a:rPr lang="en-US" sz="2000" b="1" dirty="0" err="1" smtClean="0">
                <a:solidFill>
                  <a:srgbClr val="000000"/>
                </a:solidFill>
                <a:latin typeface="Menlo" charset="0"/>
              </a:rPr>
              <a:t>ServiceInstance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2000" b="1" dirty="0">
                <a:solidFill>
                  <a:srgbClr val="6A3E3E"/>
                </a:solidFill>
                <a:latin typeface="Menlo" charset="0"/>
              </a:rPr>
              <a:t>instances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2000" b="1" dirty="0" err="1">
                <a:solidFill>
                  <a:srgbClr val="0000C0"/>
                </a:solidFill>
                <a:latin typeface="Menlo" charset="0"/>
              </a:rPr>
              <a:t>discoveryClient</a:t>
            </a:r>
            <a:r>
              <a:rPr lang="en-US" sz="2000" b="1" dirty="0" err="1">
                <a:solidFill>
                  <a:srgbClr val="000000"/>
                </a:solidFill>
                <a:latin typeface="Menlo" charset="0"/>
              </a:rPr>
              <a:t>.getInstances</a:t>
            </a:r>
            <a:r>
              <a:rPr lang="en-US" sz="20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2000" b="1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2000" b="1" dirty="0">
                <a:solidFill>
                  <a:srgbClr val="2A00FF"/>
                </a:solidFill>
                <a:latin typeface="Menlo" charset="0"/>
              </a:rPr>
              <a:t>FIRST EUREKA CLIENT"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2000" b="1" dirty="0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Menlo" charset="0"/>
              </a:rPr>
              <a:t>instances</a:t>
            </a:r>
            <a:r>
              <a:rPr lang="en-US" sz="2000" b="1" dirty="0" err="1">
                <a:solidFill>
                  <a:srgbClr val="000000"/>
                </a:solidFill>
                <a:latin typeface="Menlo" charset="0"/>
              </a:rPr>
              <a:t>.get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(0).</a:t>
            </a:r>
            <a:r>
              <a:rPr lang="en-US" sz="2000" b="1" dirty="0" err="1">
                <a:solidFill>
                  <a:srgbClr val="000000"/>
                </a:solidFill>
                <a:latin typeface="Menlo" charset="0"/>
              </a:rPr>
              <a:t>getUri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().</a:t>
            </a:r>
            <a:r>
              <a:rPr lang="en-US" sz="2000" b="1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latin typeface="Menlo" charset="0"/>
              </a:rPr>
              <a:t>();</a:t>
            </a:r>
            <a:endParaRPr lang="en-US" sz="1400" b="1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"/message"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.getForObject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String.</a:t>
            </a:r>
            <a:r>
              <a:rPr lang="en-US" sz="12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).</a:t>
            </a:r>
            <a:r>
              <a:rPr lang="en-US" sz="1200" b="1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2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Accessing URI in Service Discovery environment 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7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87482"/>
            <a:ext cx="10975658" cy="50798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micro-service architecture, there will be multiple micro-services running in different servers.</a:t>
            </a:r>
          </a:p>
          <a:p>
            <a:r>
              <a:rPr lang="en-US" sz="2800" dirty="0" smtClean="0"/>
              <a:t>Microservices may communicate to each other. They use the service through the URL. But there could be the problem</a:t>
            </a:r>
          </a:p>
          <a:p>
            <a:pPr lvl="1"/>
            <a:r>
              <a:rPr lang="en-US" sz="2400" dirty="0" smtClean="0"/>
              <a:t>The URI of the service may change at anytime because of changes of </a:t>
            </a:r>
          </a:p>
          <a:p>
            <a:pPr lvl="2"/>
            <a:r>
              <a:rPr lang="en-US" sz="2000" dirty="0"/>
              <a:t>D</a:t>
            </a:r>
            <a:r>
              <a:rPr lang="en-US" sz="2000" dirty="0" smtClean="0"/>
              <a:t>ata center they are located in</a:t>
            </a:r>
          </a:p>
          <a:p>
            <a:pPr lvl="2"/>
            <a:r>
              <a:rPr lang="en-US" sz="2000" dirty="0" smtClean="0"/>
              <a:t>The region they are located in</a:t>
            </a:r>
          </a:p>
          <a:p>
            <a:pPr lvl="2"/>
            <a:r>
              <a:rPr lang="en-US" sz="2000" dirty="0" smtClean="0"/>
              <a:t>The no. of instances that are available</a:t>
            </a:r>
          </a:p>
          <a:p>
            <a:pPr lvl="2"/>
            <a:r>
              <a:rPr lang="en-US" sz="2000" dirty="0" smtClean="0"/>
              <a:t>Other changes</a:t>
            </a:r>
          </a:p>
          <a:p>
            <a:pPr lvl="2"/>
            <a:r>
              <a:rPr lang="en-US" sz="2000" dirty="0" smtClean="0"/>
              <a:t>Very challenging to configure</a:t>
            </a:r>
          </a:p>
          <a:p>
            <a:endParaRPr lang="en-US" sz="2800" dirty="0"/>
          </a:p>
          <a:p>
            <a:endParaRPr lang="en-US" sz="2800" dirty="0"/>
          </a:p>
          <a:p>
            <a:pPr lvl="2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Service </a:t>
            </a:r>
            <a:r>
              <a:rPr lang="en-US" dirty="0" smtClean="0"/>
              <a:t>Discovery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Discovery track records of component of services such as</a:t>
            </a:r>
          </a:p>
          <a:p>
            <a:pPr lvl="1"/>
            <a:r>
              <a:rPr lang="en-US" dirty="0"/>
              <a:t>The current URL of the application</a:t>
            </a:r>
          </a:p>
          <a:p>
            <a:pPr lvl="1"/>
            <a:r>
              <a:rPr lang="en-US" dirty="0"/>
              <a:t>How many instances are available/running</a:t>
            </a:r>
          </a:p>
          <a:p>
            <a:pPr lvl="1"/>
            <a:r>
              <a:rPr lang="en-US" dirty="0"/>
              <a:t>The status whether they are up/do</a:t>
            </a:r>
          </a:p>
          <a:p>
            <a:pPr lvl="1"/>
            <a:r>
              <a:rPr lang="en-US" dirty="0"/>
              <a:t>The healthy or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Service Discovery provides a single 'lookup' service</a:t>
            </a:r>
          </a:p>
          <a:p>
            <a:pPr lvl="1"/>
            <a:r>
              <a:rPr lang="en-US" dirty="0" smtClean="0"/>
              <a:t>Clients register themselves, discover other registrants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Eureka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Eureka is a REST (Representational State Transfer) based service that is primarily used in the AWS cloud for locating services for the purpose of load balancing and failover of middle-tier servers</a:t>
            </a:r>
            <a:r>
              <a:rPr lang="en-US" dirty="0" smtClean="0"/>
              <a:t>.</a:t>
            </a:r>
          </a:p>
          <a:p>
            <a:r>
              <a:rPr lang="en-US" dirty="0"/>
              <a:t>We call this service, the </a:t>
            </a:r>
            <a:r>
              <a:rPr lang="en-US" b="1" dirty="0"/>
              <a:t>Eureka </a:t>
            </a:r>
            <a:r>
              <a:rPr lang="en-US" b="1" dirty="0" smtClean="0"/>
              <a:t>Server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github.com/Netflix/eureka/wiki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Netfilx</a:t>
            </a:r>
            <a:r>
              <a:rPr lang="en-US" b="1" dirty="0" smtClean="0"/>
              <a:t> Eureka </a:t>
            </a:r>
            <a:r>
              <a:rPr lang="en-US" dirty="0" smtClean="0"/>
              <a:t>(the most popular)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Apache Zookeeper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Etdc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SmartStack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Eureka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starter dependency - </a:t>
            </a:r>
            <a:r>
              <a:rPr lang="en-US" i="1" dirty="0"/>
              <a:t>spring-cloud-starter-</a:t>
            </a:r>
            <a:r>
              <a:rPr lang="en-US" i="1" dirty="0" err="1"/>
              <a:t>netflix</a:t>
            </a:r>
            <a:r>
              <a:rPr lang="en-US" i="1" dirty="0"/>
              <a:t>-eureka-server</a:t>
            </a:r>
            <a:endParaRPr lang="en-US" i="1" dirty="0" smtClean="0"/>
          </a:p>
          <a:p>
            <a:r>
              <a:rPr lang="en-US" dirty="0" smtClean="0"/>
              <a:t>Use annotation - </a:t>
            </a:r>
            <a:r>
              <a:rPr lang="en-US" sz="2000" dirty="0"/>
              <a:t>@</a:t>
            </a:r>
            <a:r>
              <a:rPr lang="en-US" sz="2000" dirty="0" err="1" smtClean="0"/>
              <a:t>EnableEurekaServer</a:t>
            </a:r>
            <a:endParaRPr lang="en-US" sz="2000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pPr lvl="1"/>
            <a:r>
              <a:rPr lang="en-US" dirty="0" smtClean="0"/>
              <a:t>Use the commonly used port (8761)</a:t>
            </a:r>
          </a:p>
          <a:p>
            <a:pPr lvl="1"/>
            <a:r>
              <a:rPr lang="en-US" dirty="0" err="1" smtClean="0"/>
              <a:t>eureka.client.register</a:t>
            </a:r>
            <a:r>
              <a:rPr lang="en-US" dirty="0" smtClean="0"/>
              <a:t>-with-eureka=false</a:t>
            </a:r>
          </a:p>
          <a:p>
            <a:pPr lvl="1"/>
            <a:r>
              <a:rPr lang="en-US" dirty="0" err="1" smtClean="0"/>
              <a:t>eureka.client.fetch</a:t>
            </a:r>
            <a:r>
              <a:rPr lang="en-US" dirty="0" smtClean="0"/>
              <a:t>-registry=false</a:t>
            </a:r>
          </a:p>
          <a:p>
            <a:r>
              <a:rPr lang="en-US" dirty="0" smtClean="0"/>
              <a:t>Can run multiple instances of Eureka Server for high 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4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Eureka </a:t>
            </a:r>
            <a:r>
              <a:rPr lang="en-US" sz="2400" dirty="0" smtClean="0"/>
              <a:t>Server -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1871077"/>
            <a:ext cx="980618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&gt;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org.springframework.cloud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spring-cloud-starter-</a:t>
            </a:r>
            <a:r>
              <a:rPr lang="en-US" sz="2400" b="1" dirty="0" err="1" smtClean="0">
                <a:solidFill>
                  <a:srgbClr val="000000"/>
                </a:solidFill>
                <a:latin typeface="Menlo" charset="0"/>
              </a:rPr>
              <a:t>netflix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-eureka-server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sz="1600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96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Eureka Server </a:t>
            </a:r>
            <a:r>
              <a:rPr lang="mr-IN" dirty="0" smtClean="0"/>
              <a:t>–</a:t>
            </a:r>
            <a:r>
              <a:rPr lang="en-US" dirty="0" smtClean="0"/>
              <a:t> Annotation for Eureka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1" y="1720840"/>
            <a:ext cx="109494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SpringBootApplication</a:t>
            </a:r>
            <a:endParaRPr lang="en-US" sz="16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32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3200" b="1" dirty="0" err="1">
                <a:solidFill>
                  <a:srgbClr val="646464"/>
                </a:solidFill>
                <a:latin typeface="Menlo" charset="0"/>
              </a:rPr>
              <a:t>EnableEurekaServer</a:t>
            </a:r>
            <a:endParaRPr lang="en-US" sz="3200" b="1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MyEurekaServerApplication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SpringApplication.</a:t>
            </a:r>
            <a:r>
              <a:rPr lang="en-US" sz="1600" i="1" dirty="0" err="1">
                <a:solidFill>
                  <a:srgbClr val="000000"/>
                </a:solidFill>
                <a:latin typeface="Menlo" charset="0"/>
              </a:rPr>
              <a:t>run</a:t>
            </a:r>
            <a:r>
              <a:rPr lang="en-US" sz="16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Menlo" charset="0"/>
              </a:rPr>
              <a:t>MyEurekaServerApplication.</a:t>
            </a:r>
            <a:r>
              <a:rPr lang="en-US" sz="1600" b="1" i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i="1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1600" dirty="0"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14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775</Words>
  <Application>Microsoft Macintosh PowerPoint</Application>
  <PresentationFormat>Widescreen</PresentationFormat>
  <Paragraphs>188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Calibri</vt:lpstr>
      <vt:lpstr>Calibri Light</vt:lpstr>
      <vt:lpstr>Consolas</vt:lpstr>
      <vt:lpstr>Corbel</vt:lpstr>
      <vt:lpstr>Menlo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Why Service Discovery</vt:lpstr>
      <vt:lpstr>Why Service Discovery (contd.)</vt:lpstr>
      <vt:lpstr>What is Eureka</vt:lpstr>
      <vt:lpstr>Service Discovery Frameworks</vt:lpstr>
      <vt:lpstr>Making Eureka Server</vt:lpstr>
      <vt:lpstr> Eureka Server - Dependencies</vt:lpstr>
      <vt:lpstr> Eureka Server – Annotation for Eureka Server</vt:lpstr>
      <vt:lpstr> Eureka Server – Properties</vt:lpstr>
      <vt:lpstr>Access the URL</vt:lpstr>
      <vt:lpstr>Making Eureka Client</vt:lpstr>
      <vt:lpstr>1. Add starter dependency</vt:lpstr>
      <vt:lpstr>2. Use annotation </vt:lpstr>
      <vt:lpstr>3. application.properties</vt:lpstr>
      <vt:lpstr>Now run the client</vt:lpstr>
      <vt:lpstr>PowerPoint Presentation</vt:lpstr>
      <vt:lpstr>Accessing URI running in different service</vt:lpstr>
      <vt:lpstr>Accessing URI in Service Discovery environment</vt:lpstr>
      <vt:lpstr>Accessing URI in Service Discovery environment (Contd.)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603</cp:revision>
  <dcterms:created xsi:type="dcterms:W3CDTF">2017-09-20T09:35:00Z</dcterms:created>
  <dcterms:modified xsi:type="dcterms:W3CDTF">2019-09-22T16:29:47Z</dcterms:modified>
</cp:coreProperties>
</file>