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22" r:id="rId3"/>
    <p:sldId id="293" r:id="rId4"/>
    <p:sldId id="342" r:id="rId5"/>
    <p:sldId id="354" r:id="rId6"/>
    <p:sldId id="352" r:id="rId7"/>
    <p:sldId id="353" r:id="rId8"/>
    <p:sldId id="355" r:id="rId9"/>
    <p:sldId id="357" r:id="rId10"/>
    <p:sldId id="356" r:id="rId11"/>
    <p:sldId id="358" r:id="rId12"/>
    <p:sldId id="359" r:id="rId13"/>
    <p:sldId id="360" r:id="rId14"/>
    <p:sldId id="3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0173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</a:rPr>
              <a:t>Kar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controller, use </a:t>
            </a:r>
            <a:r>
              <a:rPr lang="en-US" dirty="0" err="1" smtClean="0"/>
              <a:t>FeignClient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2" y="1745971"/>
            <a:ext cx="97114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RestController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MsgControllerWithEureka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Autowired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EmployeeFeignClient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employeeFeignClient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dirty="0" smtClean="0">
                <a:solidFill>
                  <a:srgbClr val="C00000"/>
                </a:solidFill>
              </a:rPr>
              <a:t>&lt;Rest controller methods here</a:t>
            </a:r>
            <a:r>
              <a:rPr lang="mr-IN" dirty="0" smtClean="0">
                <a:solidFill>
                  <a:srgbClr val="C00000"/>
                </a:solidFill>
              </a:rPr>
              <a:t>…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09" y="1665245"/>
            <a:ext cx="1424168" cy="20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controller, use </a:t>
            </a:r>
            <a:r>
              <a:rPr lang="en-US" dirty="0" err="1"/>
              <a:t>FeignClient</a:t>
            </a:r>
            <a:r>
              <a:rPr lang="en-US" dirty="0"/>
              <a:t>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297" y="1378249"/>
            <a:ext cx="85358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GetMapping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"/</a:t>
            </a:r>
            <a:r>
              <a:rPr lang="en-US" b="1" dirty="0" err="1">
                <a:solidFill>
                  <a:srgbClr val="008000"/>
                </a:solidFill>
              </a:rPr>
              <a:t>empservice</a:t>
            </a:r>
            <a:r>
              <a:rPr lang="en-US" b="1" dirty="0">
                <a:solidFill>
                  <a:srgbClr val="008000"/>
                </a:solidFill>
              </a:rPr>
              <a:t>/{id}"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Employee </a:t>
            </a:r>
            <a:r>
              <a:rPr lang="en-US" dirty="0" err="1"/>
              <a:t>readEmpFromEmpFeignClient</a:t>
            </a:r>
            <a:r>
              <a:rPr lang="en-US" dirty="0"/>
              <a:t>(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PathVariable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"id"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long </a:t>
            </a:r>
            <a:r>
              <a:rPr lang="en-US" dirty="0" err="1"/>
              <a:t>empId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/*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This is how we can communicate with another micro-service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*/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</a:t>
            </a:r>
            <a:r>
              <a:rPr lang="en-US" dirty="0"/>
              <a:t>Employee </a:t>
            </a:r>
            <a:r>
              <a:rPr lang="en-US" dirty="0" err="1"/>
              <a:t>emp</a:t>
            </a:r>
            <a:r>
              <a:rPr lang="en-US" dirty="0"/>
              <a:t> = </a:t>
            </a:r>
            <a:r>
              <a:rPr lang="en-US" b="1" dirty="0" err="1">
                <a:solidFill>
                  <a:srgbClr val="660E7A"/>
                </a:solidFill>
              </a:rPr>
              <a:t>employeeFeignClient</a:t>
            </a:r>
            <a:r>
              <a:rPr lang="en-US" dirty="0" err="1"/>
              <a:t>.getEmployeeById</a:t>
            </a:r>
            <a:r>
              <a:rPr lang="en-US" dirty="0"/>
              <a:t>(</a:t>
            </a:r>
            <a:r>
              <a:rPr lang="en-US" dirty="0" err="1"/>
              <a:t>empId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GetMapping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"/</a:t>
            </a:r>
            <a:r>
              <a:rPr lang="en-US" b="1" dirty="0" err="1">
                <a:solidFill>
                  <a:srgbClr val="008000"/>
                </a:solidFill>
              </a:rPr>
              <a:t>empservice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List&lt;Employee&gt; </a:t>
            </a:r>
            <a:r>
              <a:rPr lang="en-US" dirty="0" err="1"/>
              <a:t>readEmpFromEmpFeignClient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List&lt;Employee&gt; </a:t>
            </a:r>
            <a:r>
              <a:rPr lang="en-US" dirty="0" err="1"/>
              <a:t>emp</a:t>
            </a:r>
            <a:r>
              <a:rPr lang="en-US" dirty="0"/>
              <a:t> = </a:t>
            </a:r>
            <a:r>
              <a:rPr lang="en-US" b="1" dirty="0" err="1">
                <a:solidFill>
                  <a:srgbClr val="660E7A"/>
                </a:solidFill>
              </a:rPr>
              <a:t>employeeFeignClient</a:t>
            </a:r>
            <a:r>
              <a:rPr lang="en-US" dirty="0" err="1"/>
              <a:t>.getAllEmployee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09" y="1665245"/>
            <a:ext cx="1424168" cy="20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access the service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16051"/>
            <a:ext cx="7112000" cy="2463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7" t="-1949" r="647" b="1949"/>
          <a:stretch/>
        </p:blipFill>
        <p:spPr>
          <a:xfrm>
            <a:off x="9655246" y="1645920"/>
            <a:ext cx="1558799" cy="18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8</a:t>
            </a:r>
            <a:endParaRPr lang="en-US" dirty="0"/>
          </a:p>
          <a:p>
            <a:r>
              <a:rPr lang="en-US" smtClean="0"/>
              <a:t>Feign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 provides Feign as an abstraction over REST-based calls, by which microservices can communicate with each other, but developers don't have to bother about REST internal details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Developer doesn’t have </a:t>
            </a:r>
            <a:r>
              <a:rPr lang="en-US" b="1" dirty="0"/>
              <a:t>to know the details of a REST </a:t>
            </a:r>
            <a:r>
              <a:rPr lang="en-US" b="1" dirty="0" smtClean="0"/>
              <a:t>API</a:t>
            </a:r>
            <a:r>
              <a:rPr lang="en-US" dirty="0" smtClean="0"/>
              <a:t>. </a:t>
            </a:r>
            <a:r>
              <a:rPr lang="en-US" dirty="0"/>
              <a:t>Microservice developers only concentrate on business logic, so Spring addresses this issues and comes with Feign Client, which works on the declarative principle. We have to create an interface/contract, then Spring creates the original implementation on the fly, so a REST-based service call is abstracted from developers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framework from Netflix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declarative web service </a:t>
            </a:r>
            <a:r>
              <a:rPr lang="en-US" dirty="0" smtClean="0"/>
              <a:t>client (Rest client)</a:t>
            </a:r>
          </a:p>
          <a:p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writing web service </a:t>
            </a:r>
            <a:r>
              <a:rPr lang="en-US" dirty="0" smtClean="0"/>
              <a:t>clients easier</a:t>
            </a:r>
          </a:p>
          <a:p>
            <a:r>
              <a:rPr lang="en-US" dirty="0" smtClean="0"/>
              <a:t>Allows writing REST services with </a:t>
            </a:r>
            <a:r>
              <a:rPr lang="en-US" b="1" dirty="0" smtClean="0"/>
              <a:t>No Implementation Code</a:t>
            </a:r>
            <a:endParaRPr lang="en-US" dirty="0" smtClean="0"/>
          </a:p>
          <a:p>
            <a:r>
              <a:rPr lang="en-US" dirty="0" smtClean="0"/>
              <a:t>Alternate to </a:t>
            </a:r>
            <a:r>
              <a:rPr lang="en-US" dirty="0" err="1" smtClean="0"/>
              <a:t>RestTemplate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4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RestTemplate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RestTemplate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restTemplate</a:t>
            </a:r>
            <a:r>
              <a:rPr lang="en-US" dirty="0" smtClean="0">
                <a:solidFill>
                  <a:srgbClr val="C00000"/>
                </a:solidFill>
              </a:rPr>
              <a:t> = new </a:t>
            </a:r>
            <a:r>
              <a:rPr lang="en-US" dirty="0" err="1" smtClean="0">
                <a:solidFill>
                  <a:schemeClr val="tx1"/>
                </a:solidFill>
              </a:rPr>
              <a:t>RestTemplate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Order </a:t>
            </a:r>
            <a:r>
              <a:rPr lang="en-US" dirty="0">
                <a:solidFill>
                  <a:srgbClr val="C00000"/>
                </a:solidFill>
              </a:rPr>
              <a:t>order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restTemplate.</a:t>
            </a:r>
            <a:r>
              <a:rPr lang="en-US" i="1" dirty="0" err="1" smtClean="0">
                <a:solidFill>
                  <a:srgbClr val="C00000"/>
                </a:solidFill>
              </a:rPr>
              <a:t>getForObject</a:t>
            </a:r>
            <a:r>
              <a:rPr lang="en-US" dirty="0" smtClean="0">
                <a:solidFill>
                  <a:srgbClr val="C00000"/>
                </a:solidFill>
              </a:rPr>
              <a:t>("http://localhost:8080/order/{0}", </a:t>
            </a:r>
            <a:r>
              <a:rPr lang="en-US" dirty="0" err="1" smtClean="0">
                <a:solidFill>
                  <a:srgbClr val="C00000"/>
                </a:solidFill>
              </a:rPr>
              <a:t>Order.class</a:t>
            </a:r>
            <a:r>
              <a:rPr lang="en-US" dirty="0" smtClean="0">
                <a:solidFill>
                  <a:srgbClr val="C00000"/>
                </a:solidFill>
              </a:rPr>
              <a:t>, 111);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Define interfaces for your REST client code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Annotate interface with Feign annotation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Annotate methods with Spring MVC annotation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Spring will implement code for you to call REST services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EnableFeignClients</a:t>
            </a:r>
            <a:r>
              <a:rPr lang="en-US" dirty="0" smtClean="0"/>
              <a:t> in main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2" y="1582341"/>
            <a:ext cx="93008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808000"/>
                </a:solidFill>
              </a:rPr>
              <a:t>@</a:t>
            </a:r>
            <a:r>
              <a:rPr lang="en-US" sz="1600" dirty="0" err="1" smtClean="0">
                <a:solidFill>
                  <a:srgbClr val="808000"/>
                </a:solidFill>
              </a:rPr>
              <a:t>SpringBootApplication</a:t>
            </a:r>
            <a:endParaRPr lang="en-US" sz="1600" dirty="0" smtClean="0">
              <a:solidFill>
                <a:srgbClr val="808000"/>
              </a:solidFill>
            </a:endParaRPr>
          </a:p>
          <a:p>
            <a:r>
              <a:rPr lang="en-US" sz="3200" b="1" dirty="0" smtClean="0">
                <a:solidFill>
                  <a:srgbClr val="808000"/>
                </a:solidFill>
              </a:rPr>
              <a:t>@</a:t>
            </a:r>
            <a:r>
              <a:rPr lang="en-US" sz="3200" b="1" dirty="0" err="1" smtClean="0">
                <a:solidFill>
                  <a:srgbClr val="808000"/>
                </a:solidFill>
              </a:rPr>
              <a:t>EnableFeignClients</a:t>
            </a:r>
            <a:r>
              <a:rPr lang="en-US" sz="1600" dirty="0">
                <a:solidFill>
                  <a:srgbClr val="808000"/>
                </a:solidFill>
              </a:rPr>
              <a:t/>
            </a:r>
            <a:br>
              <a:rPr lang="en-US" sz="1600" dirty="0">
                <a:solidFill>
                  <a:srgbClr val="808000"/>
                </a:solidFill>
              </a:rPr>
            </a:br>
            <a:r>
              <a:rPr lang="en-US" sz="1600" b="1" dirty="0">
                <a:solidFill>
                  <a:srgbClr val="000080"/>
                </a:solidFill>
              </a:rPr>
              <a:t>public class </a:t>
            </a:r>
            <a:r>
              <a:rPr lang="en-US" sz="1600" dirty="0" err="1"/>
              <a:t>FeignClientWithRibbonApplication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1" dirty="0">
                <a:solidFill>
                  <a:srgbClr val="000080"/>
                </a:solidFill>
              </a:rPr>
              <a:t>public static void </a:t>
            </a:r>
            <a:r>
              <a:rPr lang="en-US" sz="1600" dirty="0"/>
              <a:t>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SpringApplication.</a:t>
            </a:r>
            <a:r>
              <a:rPr lang="en-US" sz="1600" i="1" dirty="0" err="1"/>
              <a:t>run</a:t>
            </a:r>
            <a:r>
              <a:rPr lang="en-US" sz="1600" dirty="0"/>
              <a:t>(</a:t>
            </a:r>
            <a:r>
              <a:rPr lang="en-US" sz="1600" dirty="0" err="1"/>
              <a:t>FeignClientWithRibbonApplication.</a:t>
            </a:r>
            <a:r>
              <a:rPr lang="en-US" sz="1600" b="1" dirty="0" err="1">
                <a:solidFill>
                  <a:srgbClr val="000080"/>
                </a:solidFill>
              </a:rPr>
              <a:t>class</a:t>
            </a:r>
            <a:r>
              <a:rPr lang="en-US" sz="1600" dirty="0"/>
              <a:t>, </a:t>
            </a:r>
            <a:r>
              <a:rPr lang="en-US" sz="1600" dirty="0" err="1"/>
              <a:t>args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58" y="1726648"/>
            <a:ext cx="1635496" cy="27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the client is running and discovered in Eureka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750622"/>
            <a:ext cx="9742290" cy="3878282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434442" y="4178134"/>
            <a:ext cx="1864426" cy="748146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451" y="4785756"/>
            <a:ext cx="2128121" cy="28500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42" y="2009485"/>
            <a:ext cx="1535303" cy="265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Interface for Feign Client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3" y="1721859"/>
            <a:ext cx="85002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00"/>
                </a:solidFill>
              </a:rPr>
              <a:t>@</a:t>
            </a:r>
            <a:r>
              <a:rPr lang="en-US" sz="2400" b="1" dirty="0" err="1">
                <a:solidFill>
                  <a:srgbClr val="808000"/>
                </a:solidFill>
              </a:rPr>
              <a:t>FeignClient</a:t>
            </a:r>
            <a:r>
              <a:rPr lang="en-US" sz="2400" b="1" dirty="0"/>
              <a:t>(name=</a:t>
            </a:r>
            <a:r>
              <a:rPr lang="en-US" sz="2400" b="1" dirty="0">
                <a:solidFill>
                  <a:srgbClr val="008000"/>
                </a:solidFill>
              </a:rPr>
              <a:t>"FIRSTEUREKACLIENT"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solidFill>
                  <a:srgbClr val="000080"/>
                </a:solidFill>
              </a:rPr>
              <a:t>public interface </a:t>
            </a:r>
            <a:r>
              <a:rPr lang="en-US" sz="2400" dirty="0" err="1"/>
              <a:t>EmployeeFeignClient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808000"/>
                </a:solidFill>
              </a:rPr>
              <a:t>@</a:t>
            </a:r>
            <a:r>
              <a:rPr lang="en-US" sz="2400" b="1" dirty="0" err="1">
                <a:solidFill>
                  <a:srgbClr val="808000"/>
                </a:solidFill>
              </a:rPr>
              <a:t>GetMapping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"/employee/{id}"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Employee </a:t>
            </a:r>
            <a:r>
              <a:rPr lang="en-US" sz="2400" dirty="0" err="1"/>
              <a:t>getEmployeeById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808000"/>
                </a:solidFill>
              </a:rPr>
              <a:t>@</a:t>
            </a:r>
            <a:r>
              <a:rPr lang="en-US" sz="2400" dirty="0" err="1">
                <a:solidFill>
                  <a:srgbClr val="808000"/>
                </a:solidFill>
              </a:rPr>
              <a:t>PathVariable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"id"</a:t>
            </a:r>
            <a:r>
              <a:rPr lang="en-US" sz="2400" dirty="0"/>
              <a:t>) </a:t>
            </a:r>
            <a:r>
              <a:rPr lang="en-US" sz="2400" b="1" dirty="0">
                <a:solidFill>
                  <a:srgbClr val="000080"/>
                </a:solidFill>
              </a:rPr>
              <a:t>long </a:t>
            </a:r>
            <a:r>
              <a:rPr lang="en-US" sz="2400" dirty="0" err="1"/>
              <a:t>empId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</a:t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b="1" dirty="0">
                <a:solidFill>
                  <a:srgbClr val="808000"/>
                </a:solidFill>
              </a:rPr>
              <a:t>@</a:t>
            </a:r>
            <a:r>
              <a:rPr lang="en-US" sz="2400" b="1" dirty="0" err="1">
                <a:solidFill>
                  <a:srgbClr val="808000"/>
                </a:solidFill>
              </a:rPr>
              <a:t>GetMapping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"/employee"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List&lt;Employee&gt; </a:t>
            </a:r>
            <a:r>
              <a:rPr lang="en-US" sz="2400" dirty="0" err="1"/>
              <a:t>getAllEmployee</a:t>
            </a:r>
            <a:r>
              <a:rPr lang="en-US" sz="2400" dirty="0" smtClean="0"/>
              <a:t>();</a:t>
            </a:r>
          </a:p>
          <a:p>
            <a:r>
              <a:rPr lang="en-US" sz="2400" i="1" dirty="0">
                <a:solidFill>
                  <a:srgbClr val="808080"/>
                </a:solidFill>
              </a:rPr>
              <a:t/>
            </a:r>
            <a:br>
              <a:rPr lang="en-US" sz="2400" i="1" dirty="0">
                <a:solidFill>
                  <a:srgbClr val="808080"/>
                </a:solidFill>
              </a:rPr>
            </a:br>
            <a:r>
              <a:rPr lang="en-US" sz="2400" dirty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78878" y="4168239"/>
            <a:ext cx="1520041" cy="1180435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08272" y="3128655"/>
            <a:ext cx="807520" cy="2220019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66957" y="5239745"/>
            <a:ext cx="8063938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Mapping should be exactly same as used in other </a:t>
            </a:r>
            <a:r>
              <a:rPr lang="en-US" sz="24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service</a:t>
            </a:r>
            <a:endParaRPr lang="en-US" sz="24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97" y="2001286"/>
            <a:ext cx="1467588" cy="25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10905</TotalTime>
  <Words>360</Words>
  <Application>Microsoft Macintosh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Calibri</vt:lpstr>
      <vt:lpstr>Calibri Light</vt:lpstr>
      <vt:lpstr>Consolas</vt:lpstr>
      <vt:lpstr>Corbel</vt:lpstr>
      <vt:lpstr>Mangal</vt:lpstr>
      <vt:lpstr>Segoe UI</vt:lpstr>
      <vt:lpstr>Segoe UI Semibold</vt:lpstr>
      <vt:lpstr>Wingdings</vt:lpstr>
      <vt:lpstr>Arial</vt:lpstr>
      <vt:lpstr>Office Theme</vt:lpstr>
      <vt:lpstr>2_Chalkboard 16x9</vt:lpstr>
      <vt:lpstr>PowerPoint Presentation</vt:lpstr>
      <vt:lpstr>PowerPoint Presentation</vt:lpstr>
      <vt:lpstr>What is Feign</vt:lpstr>
      <vt:lpstr>What is Feign</vt:lpstr>
      <vt:lpstr>Recall RestTemplate </vt:lpstr>
      <vt:lpstr>Writing Feign</vt:lpstr>
      <vt:lpstr>@EnableFeignClients in main class</vt:lpstr>
      <vt:lpstr>Make sure the client is running and discovered in Eureka</vt:lpstr>
      <vt:lpstr>Write Interface for Feign Client</vt:lpstr>
      <vt:lpstr>Write the controller, use FeignClient methods</vt:lpstr>
      <vt:lpstr>Write the controller, use FeignClient methods</vt:lpstr>
      <vt:lpstr>Now access the service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690</cp:revision>
  <dcterms:created xsi:type="dcterms:W3CDTF">2017-09-20T09:35:00Z</dcterms:created>
  <dcterms:modified xsi:type="dcterms:W3CDTF">2019-10-19T15:49:38Z</dcterms:modified>
</cp:coreProperties>
</file>