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B6AB1-B061-F84C-9DA4-BF608CFAB81A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D7674-E799-CC45-9E42-150B3145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5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09BC-A7E0-6A49-89D7-A1D9C5E9961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AF8-B655-7948-88E8-54E005E43C79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116D-BE67-424E-B2AC-E7A3BE7087A0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87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E51-25F8-0341-87A7-88CBBC19D72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5DD5BC-AF8E-3D4C-959F-B40CEAD26C80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7A05-26DE-0B4E-9065-A19F94A47F1C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B0F-DF1F-C844-B86A-0F7DA42713F2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516B-E9C0-6044-8504-8D6B17AC5DD7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755-763D-DC4B-A8F7-FF2BCB613AED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C1DF-2CA3-4A49-9BE1-65A5379D23F1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AA23-0C01-E34E-835B-344D481F2944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A3F280-7FA9-BB49-833C-1DB9923FECD0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469BAE7-7B5F-7E44-AF01-537E6D7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47954" y="4598132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smtClean="0"/>
              <a:t>Basic Authentication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2192630"/>
            <a:ext cx="10975658" cy="229788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Prevents </a:t>
            </a:r>
            <a:r>
              <a:rPr lang="en-US" sz="2800" b="1" dirty="0">
                <a:solidFill>
                  <a:srgbClr val="C00000"/>
                </a:solidFill>
              </a:rPr>
              <a:t>unauthorized users from viewing </a:t>
            </a:r>
            <a:r>
              <a:rPr lang="en-US" sz="2800" b="1" dirty="0" smtClean="0">
                <a:solidFill>
                  <a:srgbClr val="C00000"/>
                </a:solidFill>
              </a:rPr>
              <a:t>the page through the Spring controllers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Adds </a:t>
            </a:r>
            <a:r>
              <a:rPr lang="en-US" sz="2800" b="1" dirty="0">
                <a:solidFill>
                  <a:srgbClr val="C00000"/>
                </a:solidFill>
              </a:rPr>
              <a:t>a barrier that forces the user to sign in before seeing that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Configuring Spring </a:t>
            </a:r>
            <a:r>
              <a:rPr lang="en-US" b="1" dirty="0"/>
              <a:t>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C00000"/>
                </a:solidFill>
              </a:rPr>
              <a:t>Step-1: Add security-starter dependency for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8019" y="2079813"/>
            <a:ext cx="7780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88"/>
                </a:solidFill>
              </a:rPr>
              <a:t>&lt;</a:t>
            </a:r>
            <a:r>
              <a:rPr lang="en-US" sz="2400" dirty="0">
                <a:solidFill>
                  <a:srgbClr val="000088"/>
                </a:solidFill>
              </a:rPr>
              <a:t>dependency&gt;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88"/>
                </a:solidFill>
              </a:rPr>
              <a:t>&lt;</a:t>
            </a:r>
            <a:r>
              <a:rPr lang="en-US" sz="2400" dirty="0" err="1">
                <a:solidFill>
                  <a:srgbClr val="000088"/>
                </a:solidFill>
              </a:rPr>
              <a:t>groupId</a:t>
            </a:r>
            <a:r>
              <a:rPr lang="en-US" sz="2400" dirty="0">
                <a:solidFill>
                  <a:srgbClr val="000088"/>
                </a:solidFill>
              </a:rPr>
              <a:t>&gt;</a:t>
            </a:r>
            <a:r>
              <a:rPr lang="en-US" sz="2400" dirty="0" err="1">
                <a:solidFill>
                  <a:srgbClr val="000000"/>
                </a:solidFill>
              </a:rPr>
              <a:t>org.springframework.boot</a:t>
            </a:r>
            <a:r>
              <a:rPr lang="en-US" sz="2400" dirty="0">
                <a:solidFill>
                  <a:srgbClr val="000088"/>
                </a:solidFill>
              </a:rPr>
              <a:t>&lt;/</a:t>
            </a:r>
            <a:r>
              <a:rPr lang="en-US" sz="2400" dirty="0" err="1">
                <a:solidFill>
                  <a:srgbClr val="000088"/>
                </a:solidFill>
              </a:rPr>
              <a:t>groupId</a:t>
            </a:r>
            <a:r>
              <a:rPr lang="en-US" sz="2400" dirty="0">
                <a:solidFill>
                  <a:srgbClr val="000088"/>
                </a:solidFill>
              </a:rPr>
              <a:t>&gt;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88"/>
                </a:solidFill>
              </a:rPr>
              <a:t>&lt;</a:t>
            </a:r>
            <a:r>
              <a:rPr lang="en-US" sz="2400" dirty="0" err="1">
                <a:solidFill>
                  <a:srgbClr val="000088"/>
                </a:solidFill>
              </a:rPr>
              <a:t>artifactId</a:t>
            </a:r>
            <a:r>
              <a:rPr lang="en-US" sz="2400" dirty="0">
                <a:solidFill>
                  <a:srgbClr val="000088"/>
                </a:solidFill>
              </a:rPr>
              <a:t>&gt;</a:t>
            </a:r>
            <a:r>
              <a:rPr lang="en-US" sz="2400" dirty="0">
                <a:solidFill>
                  <a:srgbClr val="000000"/>
                </a:solidFill>
              </a:rPr>
              <a:t>spring-boot-starter-security</a:t>
            </a:r>
            <a:r>
              <a:rPr lang="en-US" sz="2400" dirty="0">
                <a:solidFill>
                  <a:srgbClr val="000088"/>
                </a:solidFill>
              </a:rPr>
              <a:t>&lt;/</a:t>
            </a:r>
            <a:r>
              <a:rPr lang="en-US" sz="2400" dirty="0" err="1">
                <a:solidFill>
                  <a:srgbClr val="000088"/>
                </a:solidFill>
              </a:rPr>
              <a:t>artifactId</a:t>
            </a:r>
            <a:r>
              <a:rPr lang="en-US" sz="2400" dirty="0">
                <a:solidFill>
                  <a:srgbClr val="000088"/>
                </a:solidFill>
              </a:rPr>
              <a:t>&gt;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88"/>
                </a:solidFill>
              </a:rPr>
              <a:t>&lt;/</a:t>
            </a:r>
            <a:r>
              <a:rPr lang="en-US" sz="2400" dirty="0">
                <a:solidFill>
                  <a:srgbClr val="000088"/>
                </a:solidFill>
              </a:rPr>
              <a:t>dependency</a:t>
            </a:r>
            <a:r>
              <a:rPr lang="en-US" sz="2400" dirty="0" smtClean="0">
                <a:solidFill>
                  <a:srgbClr val="000088"/>
                </a:solidFill>
              </a:rPr>
              <a:t>&gt;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9" y="3984557"/>
            <a:ext cx="3197424" cy="8486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449687">
            <a:off x="3717775" y="3758349"/>
            <a:ext cx="7069119" cy="9787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accessing </a:t>
            </a:r>
            <a:r>
              <a:rPr lang="en-US" sz="320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rest controller after adding the dependency</a:t>
            </a:r>
            <a:endParaRPr lang="en-US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6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the server, observe the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524990"/>
            <a:ext cx="3111231" cy="2061358"/>
          </a:xfrm>
        </p:spPr>
        <p:txBody>
          <a:bodyPr>
            <a:normAutofit/>
          </a:bodyPr>
          <a:lstStyle/>
          <a:p>
            <a:r>
              <a:rPr lang="en-US" dirty="0" smtClean="0"/>
              <a:t>Default username: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b="1" dirty="0" smtClean="0">
                <a:solidFill>
                  <a:srgbClr val="C00000"/>
                </a:solidFill>
              </a:rPr>
              <a:t>ser</a:t>
            </a:r>
          </a:p>
          <a:p>
            <a:r>
              <a:rPr lang="en-US" dirty="0" smtClean="0"/>
              <a:t>Default password:</a:t>
            </a:r>
          </a:p>
          <a:p>
            <a:pPr lvl="1"/>
            <a:r>
              <a:rPr lang="en-US" dirty="0" smtClean="0"/>
              <a:t>Auto generated, </a:t>
            </a:r>
            <a:br>
              <a:rPr lang="en-US" dirty="0" smtClean="0"/>
            </a:br>
            <a:r>
              <a:rPr lang="en-US" dirty="0" smtClean="0"/>
              <a:t>find from console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90" y="3390026"/>
            <a:ext cx="6430984" cy="2661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34" y="4221367"/>
            <a:ext cx="9639541" cy="551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Straight Arrow Connector 12"/>
          <p:cNvCxnSpPr/>
          <p:nvPr/>
        </p:nvCxnSpPr>
        <p:spPr>
          <a:xfrm flipV="1">
            <a:off x="3360717" y="4821383"/>
            <a:ext cx="410578" cy="261257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/>
          <p:cNvSpPr/>
          <p:nvPr/>
        </p:nvSpPr>
        <p:spPr>
          <a:xfrm>
            <a:off x="1660990" y="5087067"/>
            <a:ext cx="3718534" cy="256829"/>
          </a:xfrm>
          <a:prstGeom prst="frame">
            <a:avLst>
              <a:gd name="adj1" fmla="val 0"/>
            </a:avLst>
          </a:prstGeom>
          <a:ln w="9525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088" y="2731325"/>
            <a:ext cx="6412676" cy="1490042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2694" y="4660684"/>
            <a:ext cx="4678878" cy="0"/>
          </a:xfrm>
          <a:prstGeom prst="line">
            <a:avLst/>
          </a:prstGeom>
          <a:ln w="25400">
            <a:solidFill>
              <a:srgbClr val="C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5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19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login page </a:t>
            </a:r>
            <a:r>
              <a:rPr lang="mr-IN" dirty="0" smtClean="0"/>
              <a:t>–</a:t>
            </a:r>
            <a:r>
              <a:rPr lang="en-US" dirty="0" smtClean="0"/>
              <a:t> Auto created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53" y="1621556"/>
            <a:ext cx="9547538" cy="4267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0208" y="2494811"/>
            <a:ext cx="2814145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Username:</a:t>
            </a:r>
            <a:r>
              <a:rPr lang="en-US" sz="16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user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Password:</a:t>
            </a:r>
            <a:r>
              <a:rPr lang="en-US" sz="16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as shown in console</a:t>
            </a:r>
            <a:endParaRPr lang="en-US" sz="16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Configuring Spring </a:t>
            </a:r>
            <a:r>
              <a:rPr lang="en-US" b="1" dirty="0"/>
              <a:t>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C00000"/>
                </a:solidFill>
              </a:rPr>
              <a:t>Step-2: configure security username/password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15" y="2717208"/>
            <a:ext cx="7096992" cy="317194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82" y="1412998"/>
            <a:ext cx="762000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79410" y="3242965"/>
            <a:ext cx="1840840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Username:</a:t>
            </a:r>
            <a:r>
              <a:rPr lang="en-US" sz="16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</a:t>
            </a:r>
            <a:endParaRPr lang="en-US" sz="1600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Password:</a:t>
            </a:r>
            <a:r>
              <a:rPr lang="en-US" sz="16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letmein</a:t>
            </a:r>
            <a:endParaRPr lang="en-US" sz="16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79410" y="2553195"/>
            <a:ext cx="582055" cy="689770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50182" y="3508498"/>
            <a:ext cx="629228" cy="184728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9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BAE7-7B5F-7E44-AF01-537E6D7F1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110</Words>
  <Application>Microsoft Macintosh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Mangal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Spring Security</vt:lpstr>
      <vt:lpstr>Configuring Spring Security Step-1: Add security-starter dependency for </vt:lpstr>
      <vt:lpstr>Start the server, observe the password</vt:lpstr>
      <vt:lpstr>The login page – Auto created</vt:lpstr>
      <vt:lpstr>Configuring Spring Security Step-2: configure security username/password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2019-10-31T16:24:02Z</dcterms:created>
  <dcterms:modified xsi:type="dcterms:W3CDTF">2019-10-31T16:35:54Z</dcterms:modified>
</cp:coreProperties>
</file>