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9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B06FA-09C4-BF44-B408-774ADD7A17A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F742-DD07-5342-BDEC-A8539060B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73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EF0D-19AF-204A-BCA1-729A3829B1ED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E236-8C6C-7F4A-86E9-3C97A56F872E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4E4B-D416-2145-B802-0987329DE3A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492F-7C2C-7C41-B2BF-15FE44D28ECB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97E98FA-BE74-9847-967C-0A784DAA71CA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572D7-55D2-D142-8DF2-EA1D222E980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4F4F5-D577-684D-BDE2-5EF2481F7C4D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9A0C-8C0A-CC49-870D-3B5501038824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4893-D5AB-2F45-B7CA-83FE56380A75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DE62-5825-5147-B93E-0D2D67972AFE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0C5D-E831-C440-97E3-C62BA8BA411C}" type="datetime1">
              <a:rPr lang="en-US" smtClean="0"/>
              <a:t>10/31/19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5FD376-7BBA-F34E-A1B5-846724FE1519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@ 2015 Learntek. All Rights Reserved.</a:t>
            </a:r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19D2FC-2F38-754C-8C1B-8AD4B769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kar.2k2@gmail.com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mailto:skkar.2k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42388" y="4598132"/>
            <a:ext cx="30173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mage result for spring micro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73716"/>
            <a:ext cx="4038600" cy="36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5816"/>
          </a:xfrm>
        </p:spPr>
        <p:txBody>
          <a:bodyPr>
            <a:noAutofit/>
          </a:bodyPr>
          <a:lstStyle/>
          <a:p>
            <a:r>
              <a:rPr lang="en-US" sz="4000" dirty="0" smtClean="0"/>
              <a:t>Write the controller, use </a:t>
            </a:r>
            <a:r>
              <a:rPr lang="en-US" sz="4000" dirty="0" err="1" smtClean="0"/>
              <a:t>FeignClient</a:t>
            </a:r>
            <a:r>
              <a:rPr lang="en-US" sz="4000" dirty="0" smtClean="0"/>
              <a:t> methods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745971"/>
            <a:ext cx="97114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RestController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MsgControllerWithEureka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Autowired</a:t>
            </a:r>
            <a:r>
              <a:rPr lang="en-US" dirty="0">
                <a:solidFill>
                  <a:srgbClr val="808000"/>
                </a:solidFill>
              </a:rPr>
              <a:t/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private </a:t>
            </a:r>
            <a:r>
              <a:rPr lang="en-US" dirty="0" err="1"/>
              <a:t>EmployeeFeignClient</a:t>
            </a:r>
            <a:r>
              <a:rPr lang="en-US" dirty="0"/>
              <a:t>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&lt;Rest controller methods here</a:t>
            </a:r>
            <a:r>
              <a:rPr lang="mr-IN" dirty="0" smtClean="0">
                <a:solidFill>
                  <a:srgbClr val="C00000"/>
                </a:solidFill>
              </a:rPr>
              <a:t>…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0014"/>
          </a:xfrm>
        </p:spPr>
        <p:txBody>
          <a:bodyPr>
            <a:normAutofit/>
          </a:bodyPr>
          <a:lstStyle/>
          <a:p>
            <a:r>
              <a:rPr lang="en-US" sz="4000" dirty="0"/>
              <a:t>Write the controller, use </a:t>
            </a:r>
            <a:r>
              <a:rPr lang="en-US" sz="4000" dirty="0" err="1"/>
              <a:t>FeignClient</a:t>
            </a:r>
            <a:r>
              <a:rPr lang="en-US" sz="4000" dirty="0"/>
              <a:t>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297" y="1378249"/>
            <a:ext cx="85358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/{id}"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Employee </a:t>
            </a:r>
            <a:r>
              <a:rPr lang="en-US" dirty="0" err="1"/>
              <a:t>readEmpFromEmpFeignClient</a:t>
            </a:r>
            <a:r>
              <a:rPr lang="en-US" dirty="0"/>
              <a:t>(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PathVariable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empId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808080"/>
                </a:solidFill>
              </a:rPr>
              <a:t>/*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This is how we can communicate with another micro-service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*/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</a:t>
            </a:r>
            <a:r>
              <a:rPr lang="en-US" dirty="0"/>
              <a:t>Employee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.getEmployeeById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</a:t>
            </a:r>
            <a:r>
              <a:rPr lang="en-US" dirty="0" err="1">
                <a:solidFill>
                  <a:srgbClr val="808000"/>
                </a:solidFill>
              </a:rPr>
              <a:t>GetMapping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"/</a:t>
            </a:r>
            <a:r>
              <a:rPr lang="en-US" b="1" dirty="0" err="1">
                <a:solidFill>
                  <a:srgbClr val="008000"/>
                </a:solidFill>
              </a:rPr>
              <a:t>empservice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List&lt;Employee&gt; </a:t>
            </a:r>
            <a:r>
              <a:rPr lang="en-US" dirty="0" err="1"/>
              <a:t>readEmpFromEmpFeignClient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List&lt;Employee&gt;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b="1" dirty="0" err="1">
                <a:solidFill>
                  <a:srgbClr val="660E7A"/>
                </a:solidFill>
              </a:rPr>
              <a:t>employeeFeignClient</a:t>
            </a:r>
            <a:r>
              <a:rPr lang="en-US" dirty="0" err="1"/>
              <a:t>.getAllEmployee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 err="1"/>
              <a:t>emp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309" y="1665245"/>
            <a:ext cx="1424168" cy="20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access the service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6051"/>
            <a:ext cx="7112000" cy="2463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" t="-1949" r="647" b="1949"/>
          <a:stretch/>
        </p:blipFill>
        <p:spPr>
          <a:xfrm>
            <a:off x="9655246" y="1645920"/>
            <a:ext cx="1558799" cy="18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D2FC-2F38-754C-8C1B-8AD4B7696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</a:t>
            </a:r>
            <a:r>
              <a:rPr lang="en-US"/>
              <a:t>– </a:t>
            </a:r>
            <a:r>
              <a:rPr lang="en-US" smtClean="0"/>
              <a:t>8</a:t>
            </a:r>
            <a:endParaRPr lang="en-US" dirty="0"/>
          </a:p>
          <a:p>
            <a:r>
              <a:rPr lang="en-US" smtClean="0"/>
              <a:t>Feign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00707" y="4544913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provides Feign as an abstraction over REST-based calls, by which microservices can communicate with each other, but developers don't have to bother about REST internal details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Developer doesn’t have </a:t>
            </a:r>
            <a:r>
              <a:rPr lang="en-US" b="1" dirty="0"/>
              <a:t>to know the details of a REST </a:t>
            </a:r>
            <a:r>
              <a:rPr lang="en-US" b="1" dirty="0" smtClean="0"/>
              <a:t>API</a:t>
            </a:r>
            <a:r>
              <a:rPr lang="en-US" dirty="0" smtClean="0"/>
              <a:t>. </a:t>
            </a:r>
            <a:r>
              <a:rPr lang="en-US" dirty="0"/>
              <a:t>Microservice developers only concentrate on business logic, so Spring addresses this issues and comes with Feign Client, which works on the declarative principle. We have to create an interface/contract, then Spring creates the original implementation on the fly, so a REST-based service call is abstracted from developers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2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framework from Netflix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declarative web service </a:t>
            </a:r>
            <a:r>
              <a:rPr lang="en-US" dirty="0" smtClean="0"/>
              <a:t>client (Rest client)</a:t>
            </a:r>
          </a:p>
          <a:p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writing web service </a:t>
            </a:r>
            <a:r>
              <a:rPr lang="en-US" dirty="0" smtClean="0"/>
              <a:t>clients easier</a:t>
            </a:r>
          </a:p>
          <a:p>
            <a:r>
              <a:rPr lang="en-US" dirty="0" smtClean="0"/>
              <a:t>Allows writing REST services with </a:t>
            </a:r>
            <a:r>
              <a:rPr lang="en-US" b="1" dirty="0" smtClean="0"/>
              <a:t>No Implementation Code</a:t>
            </a:r>
            <a:endParaRPr lang="en-US" dirty="0" smtClean="0"/>
          </a:p>
          <a:p>
            <a:r>
              <a:rPr lang="en-US" dirty="0" smtClean="0"/>
              <a:t>Alternate to </a:t>
            </a:r>
            <a:r>
              <a:rPr lang="en-US" dirty="0" err="1" smtClean="0"/>
              <a:t>RestTemplate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RestTemplate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restTemplate</a:t>
            </a:r>
            <a:r>
              <a:rPr lang="en-US" dirty="0" smtClean="0">
                <a:solidFill>
                  <a:srgbClr val="C00000"/>
                </a:solidFill>
              </a:rPr>
              <a:t> = new </a:t>
            </a:r>
            <a:r>
              <a:rPr lang="en-US" dirty="0" err="1" smtClean="0">
                <a:solidFill>
                  <a:schemeClr val="tx1"/>
                </a:solidFill>
              </a:rPr>
              <a:t>RestTemplate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Order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restTemplate.</a:t>
            </a:r>
            <a:r>
              <a:rPr lang="en-US" i="1" dirty="0" err="1" smtClean="0">
                <a:solidFill>
                  <a:srgbClr val="C00000"/>
                </a:solidFill>
              </a:rPr>
              <a:t>getForObject</a:t>
            </a:r>
            <a:r>
              <a:rPr lang="en-US" dirty="0" smtClean="0">
                <a:solidFill>
                  <a:srgbClr val="C00000"/>
                </a:solidFill>
              </a:rPr>
              <a:t>("http://localhost:8080/order/{0}", </a:t>
            </a:r>
            <a:r>
              <a:rPr lang="en-US" dirty="0" err="1" smtClean="0">
                <a:solidFill>
                  <a:srgbClr val="C00000"/>
                </a:solidFill>
              </a:rPr>
              <a:t>Order.class</a:t>
            </a:r>
            <a:r>
              <a:rPr lang="en-US" dirty="0" smtClean="0">
                <a:solidFill>
                  <a:srgbClr val="C00000"/>
                </a:solidFill>
              </a:rPr>
              <a:t>, 111);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Feign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Define interfaces for your REST client code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interface with Feign annotation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Annotate methods with Spring MVC annotation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Spring will implement code for you to call REST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388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@</a:t>
            </a:r>
            <a:r>
              <a:rPr lang="en-US" sz="4400" b="1" dirty="0" err="1" smtClean="0"/>
              <a:t>EnableFeignClients</a:t>
            </a:r>
            <a:r>
              <a:rPr lang="en-US" sz="4400" dirty="0" smtClean="0"/>
              <a:t> in main class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952" y="1582341"/>
            <a:ext cx="93008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808000"/>
                </a:solidFill>
              </a:rPr>
              <a:t>@</a:t>
            </a:r>
            <a:r>
              <a:rPr lang="en-US" sz="1600" dirty="0" err="1" smtClean="0">
                <a:solidFill>
                  <a:srgbClr val="808000"/>
                </a:solidFill>
              </a:rPr>
              <a:t>SpringBootApplication</a:t>
            </a:r>
            <a:endParaRPr lang="en-US" sz="1600" dirty="0" smtClean="0">
              <a:solidFill>
                <a:srgbClr val="808000"/>
              </a:solidFill>
            </a:endParaRPr>
          </a:p>
          <a:p>
            <a:r>
              <a:rPr lang="en-US" sz="3200" b="1" dirty="0" smtClean="0">
                <a:solidFill>
                  <a:srgbClr val="808000"/>
                </a:solidFill>
              </a:rPr>
              <a:t>@</a:t>
            </a:r>
            <a:r>
              <a:rPr lang="en-US" sz="3200" b="1" dirty="0" err="1" smtClean="0">
                <a:solidFill>
                  <a:srgbClr val="808000"/>
                </a:solidFill>
              </a:rPr>
              <a:t>EnableFeignClients</a:t>
            </a:r>
            <a:r>
              <a:rPr lang="en-US" sz="1600" dirty="0">
                <a:solidFill>
                  <a:srgbClr val="808000"/>
                </a:solidFill>
              </a:rPr>
              <a:t/>
            </a:r>
            <a:br>
              <a:rPr lang="en-US" sz="1600" dirty="0">
                <a:solidFill>
                  <a:srgbClr val="808000"/>
                </a:solidFill>
              </a:rPr>
            </a:br>
            <a:r>
              <a:rPr lang="en-US" sz="1600" b="1" dirty="0">
                <a:solidFill>
                  <a:srgbClr val="000080"/>
                </a:solidFill>
              </a:rPr>
              <a:t>public class </a:t>
            </a:r>
            <a:r>
              <a:rPr lang="en-US" sz="1600" dirty="0" err="1"/>
              <a:t>FeignClientWithRibbonApplication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</a:t>
            </a:r>
            <a:r>
              <a:rPr lang="en-US" sz="1600" b="1" dirty="0">
                <a:solidFill>
                  <a:srgbClr val="000080"/>
                </a:solidFill>
              </a:rPr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SpringApplication.</a:t>
            </a:r>
            <a:r>
              <a:rPr lang="en-US" sz="1600" i="1" dirty="0" err="1"/>
              <a:t>run</a:t>
            </a:r>
            <a:r>
              <a:rPr lang="en-US" sz="1600" dirty="0"/>
              <a:t>(</a:t>
            </a:r>
            <a:r>
              <a:rPr lang="en-US" sz="1600" dirty="0" err="1"/>
              <a:t>FeignClientWithRibbonApplication.</a:t>
            </a:r>
            <a:r>
              <a:rPr lang="en-US" sz="1600" b="1" dirty="0" err="1">
                <a:solidFill>
                  <a:srgbClr val="000080"/>
                </a:solidFill>
              </a:rPr>
              <a:t>class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58" y="1726648"/>
            <a:ext cx="1635496" cy="27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2150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sure the client is running and discovered in Eureka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750622"/>
            <a:ext cx="9742290" cy="387828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34442" y="4178134"/>
            <a:ext cx="1864426" cy="748146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451" y="4785756"/>
            <a:ext cx="2128121" cy="28500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242" y="2009485"/>
            <a:ext cx="1535303" cy="265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138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Write Interface for Feign Client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173" y="1721859"/>
            <a:ext cx="85002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FeignClient</a:t>
            </a:r>
            <a:r>
              <a:rPr lang="en-US" sz="2400" b="1" dirty="0"/>
              <a:t>(name=</a:t>
            </a:r>
            <a:r>
              <a:rPr lang="en-US" sz="2400" b="1" dirty="0">
                <a:solidFill>
                  <a:srgbClr val="008000"/>
                </a:solidFill>
              </a:rPr>
              <a:t>"FIRSTEUREKACLIENT"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interface </a:t>
            </a:r>
            <a:r>
              <a:rPr lang="en-US" sz="2400" dirty="0" err="1"/>
              <a:t>EmployeeFeignClient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"/employee/{id}"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Employee </a:t>
            </a:r>
            <a:r>
              <a:rPr lang="en-US" sz="2400" dirty="0" err="1"/>
              <a:t>getEmployeeById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PathVariable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"id"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000080"/>
                </a:solidFill>
              </a:rPr>
              <a:t>long </a:t>
            </a:r>
            <a:r>
              <a:rPr lang="en-US" sz="2400" dirty="0" err="1"/>
              <a:t>empId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b="1" dirty="0">
                <a:solidFill>
                  <a:srgbClr val="808000"/>
                </a:solidFill>
              </a:rPr>
              <a:t>@</a:t>
            </a:r>
            <a:r>
              <a:rPr lang="en-US" sz="2400" b="1" dirty="0" err="1">
                <a:solidFill>
                  <a:srgbClr val="808000"/>
                </a:solidFill>
              </a:rPr>
              <a:t>GetMapping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"/employee"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List&lt;Employee&gt; </a:t>
            </a:r>
            <a:r>
              <a:rPr lang="en-US" sz="2400" dirty="0" err="1"/>
              <a:t>getAllEmployee</a:t>
            </a:r>
            <a:r>
              <a:rPr lang="en-US" sz="2400" dirty="0" smtClean="0"/>
              <a:t>();</a:t>
            </a:r>
          </a:p>
          <a:p>
            <a:r>
              <a:rPr lang="en-US" sz="2400" i="1" dirty="0">
                <a:solidFill>
                  <a:srgbClr val="808080"/>
                </a:solidFill>
              </a:rPr>
              <a:t/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dirty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78878" y="4168239"/>
            <a:ext cx="1520041" cy="1180435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08272" y="3128655"/>
            <a:ext cx="807520" cy="2220019"/>
          </a:xfrm>
          <a:prstGeom prst="straightConnector1">
            <a:avLst/>
          </a:prstGeom>
          <a:ln w="381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66957" y="5239745"/>
            <a:ext cx="8063938" cy="4247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Mapping should be exactly same as used in other </a:t>
            </a:r>
            <a:r>
              <a:rPr lang="en-US" sz="24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 service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97" y="2001286"/>
            <a:ext cx="1467588" cy="25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</TotalTime>
  <Words>262</Words>
  <Application>Microsoft Macintosh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Mangal</vt:lpstr>
      <vt:lpstr>Rockwell</vt:lpstr>
      <vt:lpstr>Rockwell Condensed</vt:lpstr>
      <vt:lpstr>Rockwell Extra Bold</vt:lpstr>
      <vt:lpstr>Segoe UI</vt:lpstr>
      <vt:lpstr>Segoe UI Semibold</vt:lpstr>
      <vt:lpstr>Wingdings</vt:lpstr>
      <vt:lpstr>Wood Type</vt:lpstr>
      <vt:lpstr>PowerPoint Presentation</vt:lpstr>
      <vt:lpstr>PowerPoint Presentation</vt:lpstr>
      <vt:lpstr>What is Feign</vt:lpstr>
      <vt:lpstr>What is Feign</vt:lpstr>
      <vt:lpstr>Recall RestTemplate </vt:lpstr>
      <vt:lpstr>Writing Feign</vt:lpstr>
      <vt:lpstr>@EnableFeignClients in main class</vt:lpstr>
      <vt:lpstr>Make sure the client is running and discovered in Eureka</vt:lpstr>
      <vt:lpstr>Write Interface for Feign Client</vt:lpstr>
      <vt:lpstr>Write the controller, use FeignClient methods</vt:lpstr>
      <vt:lpstr>Write the controller, use FeignClient methods</vt:lpstr>
      <vt:lpstr>Now access the service</vt:lpstr>
      <vt:lpstr>Questions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2019-10-31T16:25:43Z</dcterms:created>
  <dcterms:modified xsi:type="dcterms:W3CDTF">2019-10-31T16:43:31Z</dcterms:modified>
</cp:coreProperties>
</file>