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52" r:id="rId5"/>
    <p:sldId id="356" r:id="rId6"/>
    <p:sldId id="342" r:id="rId7"/>
    <p:sldId id="353" r:id="rId8"/>
    <p:sldId id="354" r:id="rId9"/>
    <p:sldId id="355" r:id="rId10"/>
    <p:sldId id="357" r:id="rId11"/>
    <p:sldId id="358" r:id="rId12"/>
    <p:sldId id="359" r:id="rId13"/>
    <p:sldId id="36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EnableHystrix</a:t>
            </a:r>
            <a:r>
              <a:rPr lang="en-US" b="1" dirty="0" smtClean="0"/>
              <a:t> </a:t>
            </a:r>
            <a:r>
              <a:rPr lang="en-US" dirty="0" smtClean="0"/>
              <a:t>in Application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8612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SpringBootApplication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EnableFeignClients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sz="4400" b="1" dirty="0">
                <a:solidFill>
                  <a:srgbClr val="808000"/>
                </a:solidFill>
              </a:rPr>
              <a:t>@</a:t>
            </a:r>
            <a:r>
              <a:rPr lang="en-US" sz="4400" b="1" dirty="0" err="1">
                <a:solidFill>
                  <a:srgbClr val="808000"/>
                </a:solidFill>
              </a:rPr>
              <a:t>EnableHystrix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EnableHystrixDashboard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CircuitBreakerWithHystrixApplication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CircuitBreakerWithHystrixApplication.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7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6200000" flipH="1">
            <a:off x="748147" y="3230086"/>
            <a:ext cx="1840675" cy="55814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HystrixCommand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fallback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0" y="1479330"/>
            <a:ext cx="1093961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00"/>
                </a:solidFill>
              </a:rPr>
              <a:t>@</a:t>
            </a:r>
            <a:r>
              <a:rPr lang="en-US" sz="2800" b="1" dirty="0" err="1">
                <a:solidFill>
                  <a:srgbClr val="808000"/>
                </a:solidFill>
              </a:rPr>
              <a:t>HystrixCommand</a:t>
            </a:r>
            <a:r>
              <a:rPr lang="en-US" sz="2800" b="1" dirty="0"/>
              <a:t>(</a:t>
            </a:r>
            <a:r>
              <a:rPr lang="en-US" sz="2800" b="1" dirty="0" err="1"/>
              <a:t>fallbackMethod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 err="1">
                <a:solidFill>
                  <a:srgbClr val="008000"/>
                </a:solidFill>
              </a:rPr>
              <a:t>employeeServiceFailure_Fallback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/>
              <a:t>Employee </a:t>
            </a:r>
            <a:r>
              <a:rPr lang="en-US" sz="2000" dirty="0" err="1"/>
              <a:t>readEmpFromEmpFeignClient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PathVariable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"id"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0080"/>
                </a:solidFill>
              </a:rPr>
              <a:t>long </a:t>
            </a:r>
            <a:r>
              <a:rPr lang="en-US" sz="2000" dirty="0" err="1"/>
              <a:t>empId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b="1" dirty="0" err="1">
                <a:solidFill>
                  <a:srgbClr val="660E7A"/>
                </a:solidFill>
              </a:rPr>
              <a:t>employeeFeignClient</a:t>
            </a:r>
            <a:r>
              <a:rPr lang="en-US" sz="2000" dirty="0" err="1"/>
              <a:t>.getEmployeeById</a:t>
            </a:r>
            <a:r>
              <a:rPr lang="en-US" sz="2000" dirty="0"/>
              <a:t>(</a:t>
            </a:r>
            <a:r>
              <a:rPr lang="en-US" sz="2000" dirty="0" err="1"/>
              <a:t>empId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50" y="4067193"/>
            <a:ext cx="10288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SuppressWarnings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"unused"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Employee </a:t>
            </a:r>
            <a:r>
              <a:rPr lang="en-US" sz="3200" b="1" dirty="0" err="1"/>
              <a:t>employeeServiceFailure_Fallback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"Employee Service is down!!! fallback route enabled..."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/>
              <a:t>Employee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}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5714390" y="3006815"/>
            <a:ext cx="1710047" cy="1135314"/>
          </a:xfrm>
          <a:prstGeom prst="curvedConnector3">
            <a:avLst/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7896" y="3360175"/>
            <a:ext cx="5273815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 and return type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match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there is any issue with the client, the fallback method will be called.</a:t>
            </a:r>
          </a:p>
          <a:p>
            <a:r>
              <a:rPr lang="en-US" dirty="0" smtClean="0"/>
              <a:t>Once the service is up, it will call as usual without falling in the </a:t>
            </a:r>
            <a:r>
              <a:rPr lang="en-US" smtClean="0"/>
              <a:t>fallback method.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Hystrix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6" name="Picture 2" descr="https://camo.githubusercontent.com/e871b5d002a9699e7a2d9fa0178af5c72f0743e0/68747470733a2f2f6e6574666c69782e6769746875622e636f6d2f487973747269782f696d616765732f687973747269782d6c6f676f2d7461676c696e652d38353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0" y="2458192"/>
            <a:ext cx="8096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72" y="380010"/>
            <a:ext cx="658853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 Circuit Breaker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98" name="Picture 2" descr="mage result for circuit br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44" y="1742289"/>
            <a:ext cx="2734709" cy="27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1953" y="1517877"/>
            <a:ext cx="8689060" cy="4538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circuit breaker is an automatically operated electrical switch designed to protect an electrical circuit from damage caused by excess current from an overload or short circuit. </a:t>
            </a:r>
            <a:endParaRPr lang="en-US" sz="2400" dirty="0" smtClean="0">
              <a:solidFill>
                <a:srgbClr val="002D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function is to interrupt current flow after a fault is detected. </a:t>
            </a: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Unlike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fuse, which operates once and then must be replaced, a circuit breaker can be reset (either manually or automatically) to resume normal operation.</a:t>
            </a:r>
          </a:p>
        </p:txBody>
      </p:sp>
    </p:spTree>
    <p:extLst>
      <p:ext uri="{BB962C8B-B14F-4D97-AF65-F5344CB8AC3E}">
        <p14:creationId xmlns:p14="http://schemas.microsoft.com/office/powerpoint/2010/main" val="19713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Hystrix</a:t>
            </a:r>
            <a:r>
              <a:rPr lang="en-US" dirty="0"/>
              <a:t> For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Hystrix</a:t>
            </a:r>
            <a:r>
              <a:rPr lang="en-US" dirty="0" smtClean="0"/>
              <a:t> is designed to do the following:</a:t>
            </a:r>
          </a:p>
          <a:p>
            <a:r>
              <a:rPr lang="en-US" dirty="0" smtClean="0"/>
              <a:t>Give protection from and control over latency and failure from dependencies accessed (typically over the network) via third-party client libraries.</a:t>
            </a:r>
          </a:p>
          <a:p>
            <a:r>
              <a:rPr lang="en-US" dirty="0" smtClean="0"/>
              <a:t>Stop </a:t>
            </a:r>
            <a:r>
              <a:rPr lang="en-US" dirty="0"/>
              <a:t>cascading failures in a complex distributed system.</a:t>
            </a:r>
          </a:p>
          <a:p>
            <a:r>
              <a:rPr lang="en-US" dirty="0"/>
              <a:t>Fail fast and rapidly recover.</a:t>
            </a:r>
          </a:p>
          <a:p>
            <a:r>
              <a:rPr lang="en-US" dirty="0"/>
              <a:t>Fallback and gracefully degrade when possible.</a:t>
            </a:r>
          </a:p>
          <a:p>
            <a:r>
              <a:rPr lang="en-US" dirty="0"/>
              <a:t>Enable near real-time monitoring, alerting, and operational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everything is healthy the request flow can look </a:t>
            </a:r>
            <a:r>
              <a:rPr lang="en-US" dirty="0" smtClean="0"/>
              <a:t>like: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github.com/Netflix/Hystrix/wiki/images/soa-1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987" y="1180385"/>
            <a:ext cx="5662727" cy="51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one of many backend systems becomes latent it can block the entire user </a:t>
            </a:r>
            <a:r>
              <a:rPr lang="en-US" dirty="0" smtClean="0"/>
              <a:t>request: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github.com/Netflix/Hystrix/wiki/images/soa-2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1314450"/>
            <a:ext cx="5423473" cy="49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works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82485"/>
            <a:ext cx="10975658" cy="5018316"/>
          </a:xfrm>
        </p:spPr>
        <p:txBody>
          <a:bodyPr>
            <a:normAutofit fontScale="92500"/>
          </a:bodyPr>
          <a:lstStyle/>
          <a:p>
            <a:r>
              <a:rPr lang="en-US" dirty="0"/>
              <a:t>Preventing any single dependency from using up all container (such as Tomcat) user threads.</a:t>
            </a:r>
          </a:p>
          <a:p>
            <a:r>
              <a:rPr lang="en-US" dirty="0"/>
              <a:t>Shedding load and failing fast instead of queueing.</a:t>
            </a:r>
          </a:p>
          <a:p>
            <a:r>
              <a:rPr lang="en-US" dirty="0"/>
              <a:t>Providing fallbacks wherever feasible to protect users from failure.</a:t>
            </a:r>
          </a:p>
          <a:p>
            <a:r>
              <a:rPr lang="en-US" dirty="0"/>
              <a:t>Using isolation techniques (such as bulkhead, </a:t>
            </a:r>
            <a:r>
              <a:rPr lang="en-US" dirty="0" err="1"/>
              <a:t>swimlane</a:t>
            </a:r>
            <a:r>
              <a:rPr lang="en-US" dirty="0"/>
              <a:t>, and circuit breaker patterns) to limit the impact of any one dependency.</a:t>
            </a:r>
          </a:p>
          <a:p>
            <a:r>
              <a:rPr lang="en-US" dirty="0"/>
              <a:t>Optimizing for time-to-discovery through near real-time metrics, monitoring, and alerting</a:t>
            </a:r>
          </a:p>
          <a:p>
            <a:r>
              <a:rPr lang="en-US" dirty="0"/>
              <a:t>Optimizing for time-to-recovery by means of low latency propagation of configuration changes and support for dynamic property changes in most aspects of </a:t>
            </a:r>
            <a:r>
              <a:rPr lang="en-US" dirty="0" err="1"/>
              <a:t>Hystrix</a:t>
            </a:r>
            <a:r>
              <a:rPr lang="en-US" dirty="0"/>
              <a:t>, which allows you to make real-time operational modifications with low latency feedback loops.</a:t>
            </a:r>
          </a:p>
          <a:p>
            <a:r>
              <a:rPr lang="en-US" dirty="0"/>
              <a:t>Protecting against failures in the entire dependency client execution, not just in the network traffic.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Hystrix</a:t>
            </a:r>
            <a:r>
              <a:rPr lang="en-US" dirty="0" smtClean="0"/>
              <a:t> Dependencies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3168"/>
            <a:ext cx="9150793" cy="3442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428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Circuit Breaker</vt:lpstr>
      <vt:lpstr>What Is Hystrix For?</vt:lpstr>
      <vt:lpstr>When everything is healthy the request flow can look like:</vt:lpstr>
      <vt:lpstr>When one of many backend systems becomes latent it can block the entire user request:</vt:lpstr>
      <vt:lpstr>Hystrix works by:</vt:lpstr>
      <vt:lpstr>Add Hystrix Dependencies</vt:lpstr>
      <vt:lpstr>@EnableHystrix in Application class</vt:lpstr>
      <vt:lpstr>@HystrixCommand with fallback method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711</cp:revision>
  <dcterms:created xsi:type="dcterms:W3CDTF">2017-09-20T09:35:00Z</dcterms:created>
  <dcterms:modified xsi:type="dcterms:W3CDTF">2019-10-19T11:01:10Z</dcterms:modified>
</cp:coreProperties>
</file>