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93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8" autoAdjust="0"/>
    <p:restoredTop sz="86430"/>
  </p:normalViewPr>
  <p:slideViewPr>
    <p:cSldViewPr snapToGrid="0">
      <p:cViewPr>
        <p:scale>
          <a:sx n="106" d="100"/>
          <a:sy n="106" d="100"/>
        </p:scale>
        <p:origin x="1280" y="968"/>
      </p:cViewPr>
      <p:guideLst/>
    </p:cSldViewPr>
  </p:slideViewPr>
  <p:outlineViewPr>
    <p:cViewPr>
      <p:scale>
        <a:sx n="33" d="100"/>
        <a:sy n="33" d="100"/>
      </p:scale>
      <p:origin x="0" y="-1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334-A5DA-D54C-AE0B-C9A132A549B0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4D84-BBDA-784A-989D-47790FC2F8E2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257-E890-EB4C-A834-9E0260B2CEB8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C93F-1D4B-3848-BCAD-CFDAF3462944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9/7/19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19A2-6463-0949-AF0F-B311925E1CA7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1B74C7-5540-4742-AC74-2B27DCA145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D4684-93B3-E646-84D1-C8C8669B597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6F1E-9F0B-F242-9808-D3391F915C3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987-56C6-744E-B006-07A3417A47AA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66797-3563-534F-8335-94237474022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565A4-DDEE-464A-8AA9-F624DA01AF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65876-6F09-D24F-8D74-59EBA3E65CB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262C5-07DD-E34C-8032-BE33255280D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631D-7A43-464F-88BE-63F6AAE12F2C}" type="datetime1">
              <a:rPr lang="en-US" smtClean="0"/>
              <a:t>9/7/19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55CA-0E45-8E4C-9770-54561ED3C7F6}" type="datetime1">
              <a:rPr lang="en-US" smtClean="0"/>
              <a:t>9/7/19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067-6F1F-E241-AE8F-0B6BB5782934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B96B-D571-2F43-B6F8-E93E07A4CE21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186F-8804-624B-A79B-E7960F9024B4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560-C305-6242-A290-5A2F9222076A}" type="datetime1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FA16-42AA-6840-B348-575E82AB1E21}" type="datetime1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CC04-95D7-B643-849A-E5F0A2CD4D82}" type="datetime1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895-E496-7C4C-BED5-B64A4A8B0D13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D1AA-6F62-374B-9028-F0385050587C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9A36-9203-904A-946B-45BE55B56266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4E808-92A8-7949-B5B3-68A2FC9F195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47173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@Repository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@Transactional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@Query &amp; 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Param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@Procedure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Transient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@Lock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vert="horz" lIns="91440" tIns="45720" rIns="91440" bIns="45720" numCol="2"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CreatedDate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LastModifiedDate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NoRepositoryBean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7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annotation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XML:</a:t>
            </a:r>
          </a:p>
          <a:p>
            <a:pPr lvl="1" algn="l"/>
            <a:r>
              <a:rPr lang="en-US" sz="2800" dirty="0"/>
              <a:t>&lt;</a:t>
            </a:r>
            <a:r>
              <a:rPr lang="en-US" sz="2800" dirty="0" err="1" smtClean="0"/>
              <a:t>context:component-scan</a:t>
            </a:r>
            <a:r>
              <a:rPr lang="en-US" sz="2800" dirty="0"/>
              <a:t> </a:t>
            </a:r>
            <a:r>
              <a:rPr lang="en-US" sz="2800" dirty="0" smtClean="0"/>
              <a:t>base-package=</a:t>
            </a:r>
            <a:r>
              <a:rPr lang="en-US" sz="2800" i="1" dirty="0" smtClean="0"/>
              <a:t>"&lt;base package name&gt;" /&gt;</a:t>
            </a:r>
          </a:p>
          <a:p>
            <a:pPr lvl="1" algn="just"/>
            <a:endParaRPr lang="en-US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lvl="1" algn="just"/>
            <a:endParaRPr lang="en-US" sz="28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2. In Spring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Config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/>
              <a:t>Configuration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 err="1" smtClean="0"/>
              <a:t>ComponentScan</a:t>
            </a:r>
            <a:r>
              <a:rPr lang="en-US" sz="2800" dirty="0" smtClean="0"/>
              <a:t>(</a:t>
            </a:r>
            <a:r>
              <a:rPr lang="en-US" sz="2800" dirty="0" err="1" smtClean="0"/>
              <a:t>basePackages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smtClean="0"/>
              <a:t>"&lt;base package name&gt;" </a:t>
            </a:r>
            <a:r>
              <a:rPr lang="en-US" sz="2800" dirty="0"/>
              <a:t>})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47" y="272897"/>
            <a:ext cx="2101217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Ways 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531894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@Bean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@Component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Autowired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@Qualifier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@Primary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Scope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@Lazy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Value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DependsOn</a:t>
            </a:r>
            <a:r>
              <a:rPr lang="en-US" sz="2800" b="1" i="1" dirty="0"/>
              <a:t> 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173" y="370707"/>
            <a:ext cx="620067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Core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@Profile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@Import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ImportResource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948" y="370707"/>
            <a:ext cx="8869159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Configuration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0"/>
            <a:ext cx="10916653" cy="4459705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@Controller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RestController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RequestMapping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RequestParam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RequestBody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ExceptionHandler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@Service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ResponseBody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ResponseStatus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CrossOrigin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062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Web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SpringBootApplication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EnableAutoConfiguration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673" y="287182"/>
            <a:ext cx="6287234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288</Words>
  <Application>Microsoft Macintosh PowerPoint</Application>
  <PresentationFormat>Widescreen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Calibri</vt:lpstr>
      <vt:lpstr>Calibri Light</vt:lpstr>
      <vt:lpstr>Consolas</vt:lpstr>
      <vt:lpstr>Corbel</vt:lpstr>
      <vt:lpstr>Segoe UI</vt:lpstr>
      <vt:lpstr>Segoe UI Semibold</vt:lpstr>
      <vt:lpstr>Symbol</vt:lpstr>
      <vt:lpstr>Times New Roman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225</cp:revision>
  <dcterms:created xsi:type="dcterms:W3CDTF">2017-09-20T09:35:00Z</dcterms:created>
  <dcterms:modified xsi:type="dcterms:W3CDTF">2019-09-07T13:53:42Z</dcterms:modified>
</cp:coreProperties>
</file>