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7" r:id="rId3"/>
    <p:sldId id="293" r:id="rId4"/>
    <p:sldId id="298" r:id="rId5"/>
    <p:sldId id="299" r:id="rId6"/>
    <p:sldId id="300" r:id="rId7"/>
    <p:sldId id="301" r:id="rId8"/>
    <p:sldId id="304" r:id="rId9"/>
    <p:sldId id="303" r:id="rId10"/>
    <p:sldId id="306" r:id="rId11"/>
    <p:sldId id="302" r:id="rId12"/>
    <p:sldId id="30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86430"/>
  </p:normalViewPr>
  <p:slideViewPr>
    <p:cSldViewPr snapToGrid="0">
      <p:cViewPr>
        <p:scale>
          <a:sx n="106" d="100"/>
          <a:sy n="106" d="100"/>
        </p:scale>
        <p:origin x="976" y="1272"/>
      </p:cViewPr>
      <p:guideLst/>
    </p:cSldViewPr>
  </p:slideViewPr>
  <p:outlineViewPr>
    <p:cViewPr>
      <p:scale>
        <a:sx n="33" d="100"/>
        <a:sy n="33" d="100"/>
      </p:scale>
      <p:origin x="0" y="-155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9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59452-8B6A-45A7-A618-D533849BD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334-A5DA-D54C-AE0B-C9A132A549B0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4D84-BBDA-784A-989D-47790FC2F8E2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3257-E890-EB4C-A834-9E0260B2CEB8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ACC93F-1D4B-3848-BCAD-CFDAF3462944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9/7/19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019A2-6463-0949-AF0F-B311925E1CA7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1B74C7-5540-4742-AC74-2B27DCA145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D4684-93B3-E646-84D1-C8C8669B597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96F1E-9F0B-F242-9808-D3391F915C3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987-56C6-744E-B006-07A3417A47AA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66797-3563-534F-8335-94237474022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A565A4-DDEE-464A-8AA9-F624DA01AF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65876-6F09-D24F-8D74-59EBA3E65CB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2262C5-07DD-E34C-8032-BE33255280DA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3631D-7A43-464F-88BE-63F6AAE12F2C}" type="datetime1">
              <a:rPr lang="en-US" smtClean="0"/>
              <a:t>9/7/19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55CA-0E45-8E4C-9770-54561ED3C7F6}" type="datetime1">
              <a:rPr lang="en-US" smtClean="0"/>
              <a:t>9/7/19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9067-6F1F-E241-AE8F-0B6BB5782934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B96B-D571-2F43-B6F8-E93E07A4CE21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186F-8804-624B-A79B-E7960F9024B4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8560-C305-6242-A290-5A2F9222076A}" type="datetime1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FA16-42AA-6840-B348-575E82AB1E21}" type="datetime1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CC04-95D7-B643-849A-E5F0A2CD4D82}" type="datetime1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895-E496-7C4C-BED5-B64A4A8B0D13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D1AA-6F62-374B-9028-F0385050587C}" type="datetime1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7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09A36-9203-904A-946B-45BE55B56266}" type="datetime1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4E808-92A8-7949-B5B3-68A2FC9F195E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9/7/19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hyperlink" Target="mailto:skkar.2k2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pic>
        <p:nvPicPr>
          <p:cNvPr id="5" name="Picture 6" descr="http://www.javatpoint.com/images/spimages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47" y="575233"/>
            <a:ext cx="4750200" cy="27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5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95" y="1621556"/>
            <a:ext cx="1097565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For class, you need to use the annotation</a:t>
            </a:r>
          </a:p>
          <a:p>
            <a:pPr lvl="1"/>
            <a:r>
              <a:rPr lang="en-US" dirty="0" smtClean="0"/>
              <a:t>@Repository</a:t>
            </a:r>
            <a:endParaRPr lang="en-US" dirty="0"/>
          </a:p>
          <a:p>
            <a:r>
              <a:rPr lang="en-US" dirty="0" smtClean="0"/>
              <a:t>Entity Manager will interact with persistence </a:t>
            </a:r>
            <a:r>
              <a:rPr lang="en-US" dirty="0"/>
              <a:t>context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/>
              <a:t>@</a:t>
            </a:r>
            <a:r>
              <a:rPr lang="en-US" sz="2000" dirty="0" err="1"/>
              <a:t>PersistenceContext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private </a:t>
            </a:r>
            <a:r>
              <a:rPr lang="en-US" sz="2000" dirty="0" err="1" smtClean="0"/>
              <a:t>EntityManager</a:t>
            </a:r>
            <a:r>
              <a:rPr lang="en-US" sz="2000" dirty="0" smtClean="0"/>
              <a:t> </a:t>
            </a:r>
            <a:r>
              <a:rPr lang="en-US" sz="2000" dirty="0" err="1"/>
              <a:t>em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dirty="0" smtClean="0"/>
              <a:t>Some useful methods</a:t>
            </a:r>
          </a:p>
          <a:p>
            <a:pPr lvl="1"/>
            <a:r>
              <a:rPr lang="en-US" dirty="0" smtClean="0"/>
              <a:t>persist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err="1" smtClean="0"/>
              <a:t>createQuery</a:t>
            </a:r>
            <a:endParaRPr lang="en-US" dirty="0" smtClean="0"/>
          </a:p>
          <a:p>
            <a:pPr lvl="1"/>
            <a:r>
              <a:rPr lang="en-US" dirty="0" err="1" smtClean="0"/>
              <a:t>createNamedQuery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81" y="1435768"/>
            <a:ext cx="7179356" cy="47262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" y="1707816"/>
            <a:ext cx="10617200" cy="3530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1292" y="2727960"/>
            <a:ext cx="9146382" cy="1066800"/>
          </a:xfrm>
        </p:spPr>
        <p:txBody>
          <a:bodyPr>
            <a:normAutofit/>
          </a:bodyPr>
          <a:lstStyle/>
          <a:p>
            <a:r>
              <a:rPr lang="en-US" dirty="0"/>
              <a:t>CHAPTER – 8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2036594" y="4178808"/>
            <a:ext cx="8915400" cy="1107996"/>
          </a:xfrm>
          <a:prstGeom prst="rect">
            <a:avLst/>
          </a:prstGeom>
          <a:solidFill>
            <a:schemeClr val="accent1"/>
          </a:solidFill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perspectiveRigh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0039" y="5577840"/>
            <a:ext cx="2581156" cy="674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Santosh Kumar </a:t>
            </a:r>
            <a:r>
              <a:rPr lang="en-US" sz="2400" b="1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</a:t>
            </a:r>
            <a:endParaRPr lang="en-US" sz="2400" b="1" dirty="0" smtClean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skkar.2k2@gmail.com</a:t>
            </a:r>
            <a:r>
              <a:rPr lang="en-US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78" y="1604211"/>
            <a:ext cx="10916653" cy="3858126"/>
          </a:xfrm>
        </p:spPr>
        <p:txBody>
          <a:bodyPr>
            <a:no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 part of the Java Persistence API.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Follows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JPA 2.0 specification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Common annotations: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@Entity</a:t>
            </a: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@Id &amp; 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EmbeddedId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MappedSuperclass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PersistenceContext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with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EntityManager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914400" lvl="1" indent="-457200" algn="just">
              <a:buFont typeface="Arial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@Transactional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Char char="•"/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173" y="370707"/>
            <a:ext cx="3883564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EntityManager</a:t>
            </a:r>
            <a:endParaRPr lang="en-US" sz="48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@ 2015 </a:t>
            </a:r>
            <a:r>
              <a:rPr lang="en-US" dirty="0" err="1" smtClean="0"/>
              <a:t>Learntek</a:t>
            </a:r>
            <a:r>
              <a:rPr lang="en-US" dirty="0" smtClean="0"/>
              <a:t>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847D-44B6-4668-8A83-5B1BA5C28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spring-context</a:t>
            </a:r>
          </a:p>
          <a:p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/>
              <a:t>hibernate-core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persistence.xml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entity manager is created, it will search </a:t>
            </a:r>
            <a:r>
              <a:rPr lang="en-US" dirty="0" err="1" smtClean="0"/>
              <a:t>persistence.xml</a:t>
            </a:r>
            <a:r>
              <a:rPr lang="en-US" dirty="0" smtClean="0"/>
              <a:t> from the class path META-INF/ folder.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META-INF\</a:t>
            </a:r>
            <a:r>
              <a:rPr lang="en-US" dirty="0" err="1" smtClean="0"/>
              <a:t>persistence.xml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17" y="1311442"/>
            <a:ext cx="8381306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for </a:t>
            </a:r>
            <a:r>
              <a:rPr lang="en-US" dirty="0" err="1" smtClean="0"/>
              <a:t>EntityManager</a:t>
            </a:r>
            <a:r>
              <a:rPr lang="en-US" dirty="0" smtClean="0"/>
              <a:t> and </a:t>
            </a:r>
            <a:r>
              <a:rPr lang="en-US" dirty="0" err="1" smtClean="0"/>
              <a:t>Tx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to Create 2 beans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LocalEntityManagerFactoryBean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JpaTransactionManager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Beans for </a:t>
            </a:r>
            <a:r>
              <a:rPr lang="en-US" dirty="0" err="1"/>
              <a:t>EntityManager</a:t>
            </a:r>
            <a:r>
              <a:rPr lang="en-US" dirty="0"/>
              <a:t> and </a:t>
            </a:r>
            <a:r>
              <a:rPr lang="en-US" dirty="0" err="1"/>
              <a:t>Tx</a:t>
            </a:r>
            <a:r>
              <a:rPr lang="en-US" dirty="0"/>
              <a:t>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5" y="1621556"/>
            <a:ext cx="10725382" cy="4267200"/>
          </a:xfrm>
        </p:spPr>
      </p:pic>
    </p:spTree>
    <p:extLst>
      <p:ext uri="{BB962C8B-B14F-4D97-AF65-F5344CB8AC3E}">
        <p14:creationId xmlns:p14="http://schemas.microsoft.com/office/powerpoint/2010/main" val="16014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Entity 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3" y="1459830"/>
            <a:ext cx="7052377" cy="45015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227</Words>
  <Application>Microsoft Macintosh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 Unicode MS</vt:lpstr>
      <vt:lpstr>Calibri</vt:lpstr>
      <vt:lpstr>Calibri Light</vt:lpstr>
      <vt:lpstr>Consolas</vt:lpstr>
      <vt:lpstr>Corbel</vt:lpstr>
      <vt:lpstr>Segoe UI</vt:lpstr>
      <vt:lpstr>Segoe UI Semibold</vt:lpstr>
      <vt:lpstr>Symbol</vt:lpstr>
      <vt:lpstr>Times New Roman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Dependencies</vt:lpstr>
      <vt:lpstr>persistence.xml</vt:lpstr>
      <vt:lpstr>META-INF\persistence.xml</vt:lpstr>
      <vt:lpstr>Beans for EntityManager and Tx Manager</vt:lpstr>
      <vt:lpstr>Beans for EntityManager and Tx Manager</vt:lpstr>
      <vt:lpstr>Writing Entity Class</vt:lpstr>
      <vt:lpstr>Dao</vt:lpstr>
      <vt:lpstr>Dao</vt:lpstr>
      <vt:lpstr>Client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263</cp:revision>
  <dcterms:created xsi:type="dcterms:W3CDTF">2017-09-20T09:35:00Z</dcterms:created>
  <dcterms:modified xsi:type="dcterms:W3CDTF">2019-09-07T13:31:05Z</dcterms:modified>
</cp:coreProperties>
</file>