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9470F-6080-FA4D-AB52-EF949DA9D80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30914-1FAE-AA42-A14D-21C0960ED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2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880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9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79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26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6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9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05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6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8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DBAA-FA4A-2243-9914-66401059B155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2100D06-A892-E84D-ADF4-4556D4A62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6FD8-1F69-854C-8DE1-9EEDA0ECF951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D06-A892-E84D-ADF4-4556D4A62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7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C65F-F158-4940-9637-44C5A82AED40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D06-A892-E84D-ADF4-4556D4A62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2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63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12A7-6AEA-8C46-B462-3E49CAE9E8C2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D06-A892-E84D-ADF4-4556D4A62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4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92CDB6B-EC7E-1040-B8F0-778FABF59E48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2100D06-A892-E84D-ADF4-4556D4A62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1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A881-A04A-B848-87A1-BC42A5B8AC44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D06-A892-E84D-ADF4-4556D4A62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CFD7-3BBD-6B4A-B0B0-1D47DCC4D730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D06-A892-E84D-ADF4-4556D4A62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C811-D395-964A-9393-92BE000CD71A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D06-A892-E84D-ADF4-4556D4A62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10F9-17C9-D24E-9978-51E49C32ABB7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D06-A892-E84D-ADF4-4556D4A62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1997-13FD-814F-A455-C232D92F46C4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D06-A892-E84D-ADF4-4556D4A62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4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48-C654-9E49-BA1D-582DC43B5838}" type="datetime1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D06-A892-E84D-ADF4-4556D4A62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B6D6593-6C7E-2245-BEB4-33578BF9E3CA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2100D06-A892-E84D-ADF4-4556D4A62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mailto:skkar.2k2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6" descr="http://www.javatpoint.com/images/spimages/sprin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47" y="575233"/>
            <a:ext cx="4750200" cy="278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89126" y="4659370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4471736"/>
          </a:xfrm>
        </p:spPr>
        <p:txBody>
          <a:bodyPr numCol="2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@Repository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Id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@Transactional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@Query &amp; 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Param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@Procedure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Transient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@Lock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3978" y="287182"/>
            <a:ext cx="6256713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Data Annotations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 vert="horz" lIns="91440" tIns="45720" rIns="91440" bIns="45720" numCol="2" rtlCol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CreatedBy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, 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LastModifiedBy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, 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CreatedDate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, 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LastModifiedDate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NoRepositoryBean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3978" y="287182"/>
            <a:ext cx="6256713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Data Annotations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531292" y="2727960"/>
            <a:ext cx="9146382" cy="1066800"/>
          </a:xfrm>
        </p:spPr>
        <p:txBody>
          <a:bodyPr>
            <a:normAutofit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7</a:t>
            </a: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2036594" y="4178808"/>
            <a:ext cx="8915400" cy="1107996"/>
          </a:xfrm>
          <a:prstGeom prst="rect">
            <a:avLst/>
          </a:prstGeom>
          <a:solidFill>
            <a:schemeClr val="accent1"/>
          </a:solidFill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perspectiveRigh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annotation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0039" y="5577840"/>
            <a:ext cx="2581156" cy="6740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Santosh Kumar </a:t>
            </a:r>
            <a:r>
              <a:rPr lang="en-US" sz="2400" b="1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</a:t>
            </a:r>
            <a:endParaRPr lang="en-US" sz="2400" b="1" dirty="0" smtClean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skkar.2k2@gmail.com</a:t>
            </a:r>
            <a:r>
              <a:rPr lang="en-US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There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is an alternative way to define beans and their dependencies.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ean components are managed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programmatically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3978" y="324852"/>
            <a:ext cx="3299942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4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There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is an alternative way to define beans and their dependencies.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ean components are managed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programmatically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3978" y="324852"/>
            <a:ext cx="3299942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5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In XML:</a:t>
            </a:r>
          </a:p>
          <a:p>
            <a:pPr lvl="1" algn="l"/>
            <a:r>
              <a:rPr lang="en-US" sz="2800" dirty="0"/>
              <a:t>&lt;</a:t>
            </a:r>
            <a:r>
              <a:rPr lang="en-US" sz="2800" dirty="0" err="1" smtClean="0"/>
              <a:t>context:component-scan</a:t>
            </a:r>
            <a:r>
              <a:rPr lang="en-US" sz="2800" dirty="0"/>
              <a:t> </a:t>
            </a:r>
            <a:r>
              <a:rPr lang="en-US" sz="2800" dirty="0" smtClean="0"/>
              <a:t>base-package=</a:t>
            </a:r>
            <a:r>
              <a:rPr lang="en-US" sz="2800" i="1" dirty="0" smtClean="0"/>
              <a:t>"&lt;base package name&gt;" /&gt;</a:t>
            </a:r>
          </a:p>
          <a:p>
            <a:pPr lvl="1" algn="just"/>
            <a:endParaRPr lang="en-US" sz="28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lvl="1" algn="just"/>
            <a:endParaRPr lang="en-US" sz="2800" b="1" i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2. In Spring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Config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class</a:t>
            </a:r>
          </a:p>
          <a:p>
            <a:pPr lvl="1" algn="just"/>
            <a:r>
              <a:rPr lang="en-US" sz="2800" dirty="0" smtClean="0"/>
              <a:t>@</a:t>
            </a:r>
            <a:r>
              <a:rPr lang="en-US" sz="2800" dirty="0"/>
              <a:t>Configuration</a:t>
            </a:r>
          </a:p>
          <a:p>
            <a:pPr lvl="1" algn="just"/>
            <a:r>
              <a:rPr lang="en-US" sz="2800" dirty="0" smtClean="0"/>
              <a:t>@</a:t>
            </a:r>
            <a:r>
              <a:rPr lang="en-US" sz="2800" dirty="0" err="1" smtClean="0"/>
              <a:t>ComponentScan</a:t>
            </a:r>
            <a:r>
              <a:rPr lang="en-US" sz="2800" dirty="0" smtClean="0"/>
              <a:t>(</a:t>
            </a:r>
            <a:r>
              <a:rPr lang="en-US" sz="2800" dirty="0" err="1" smtClean="0"/>
              <a:t>basePackages</a:t>
            </a:r>
            <a:r>
              <a:rPr lang="en-US" sz="2800" dirty="0" smtClean="0"/>
              <a:t> </a:t>
            </a:r>
            <a:r>
              <a:rPr lang="en-US" sz="2800" dirty="0"/>
              <a:t>= { </a:t>
            </a:r>
            <a:r>
              <a:rPr lang="en-US" sz="2800" dirty="0" smtClean="0"/>
              <a:t>"&lt;base package name&gt;" </a:t>
            </a:r>
            <a:r>
              <a:rPr lang="en-US" sz="2800" dirty="0"/>
              <a:t>})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4247" y="272897"/>
            <a:ext cx="2101217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Ways 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4531894"/>
          </a:xfrm>
        </p:spPr>
        <p:txBody>
          <a:bodyPr numCol="2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@Bean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@Component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Autowired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@Qualifier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@Primary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Scope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@Lazy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Value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DependsOn</a:t>
            </a:r>
            <a:r>
              <a:rPr lang="en-US" sz="2800" b="1" i="1" dirty="0"/>
              <a:t> </a:t>
            </a:r>
            <a:endParaRPr lang="en-US" sz="2800" b="1" i="1" dirty="0" smtClean="0"/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@Lookup</a:t>
            </a: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8173" y="370707"/>
            <a:ext cx="6200672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Core annotations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 numCol="2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@Profile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PropertySource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PropertySources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@Import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ImportResource</a:t>
            </a:r>
            <a:endParaRPr lang="en-US" sz="2800" b="1" i="1" dirty="0" smtClean="0"/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@Lookup</a:t>
            </a: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948" y="370707"/>
            <a:ext cx="8869159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 Configuration Annotations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0"/>
            <a:ext cx="10916653" cy="4459705"/>
          </a:xfrm>
        </p:spPr>
        <p:txBody>
          <a:bodyPr numCol="2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@Controller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RestController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RequestMapping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RequestParam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RequestBody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ExceptionHandler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@Service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ResponseBody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ResponseStatus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CrossOrigin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3978" y="287182"/>
            <a:ext cx="6250622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Web Annotations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 numCol="2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SpringBootApplication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EnableAutoConfiguration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5673" y="287182"/>
            <a:ext cx="6287234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Boot Annotations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5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198</Words>
  <Application>Microsoft Macintosh PowerPoint</Application>
  <PresentationFormat>Widescreen</PresentationFormat>
  <Paragraphs>111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 Unicode MS</vt:lpstr>
      <vt:lpstr>Calibri</vt:lpstr>
      <vt:lpstr>Rockwell</vt:lpstr>
      <vt:lpstr>Rockwell Condensed</vt:lpstr>
      <vt:lpstr>Rockwell Extra Bold</vt:lpstr>
      <vt:lpstr>Segoe UI</vt:lpstr>
      <vt:lpstr>Segoe UI Semibold</vt:lpstr>
      <vt:lpstr>Symbol</vt:lpstr>
      <vt:lpstr>Times New Roman</vt:lpstr>
      <vt:lpstr>Wingdings</vt:lpstr>
      <vt:lpstr>Arial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2019-10-31T15:35:44Z</dcterms:created>
  <dcterms:modified xsi:type="dcterms:W3CDTF">2019-10-31T15:36:21Z</dcterms:modified>
</cp:coreProperties>
</file>