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49"/>
    <p:restoredTop sz="94674"/>
  </p:normalViewPr>
  <p:slideViewPr>
    <p:cSldViewPr snapToGrid="0" snapToObjects="1">
      <p:cViewPr varScale="1">
        <p:scale>
          <a:sx n="141" d="100"/>
          <a:sy n="141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D1D83-C04D-5C4A-B98D-79217A76641D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12A73-40B8-2241-B40E-15F4514D1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30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87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12A73-40B8-2241-B40E-15F4514D12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99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59452-8B6A-45A7-A618-D533849BD5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70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A0651D8-E7F5-A84C-8357-F83BD24A6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0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51D8-E7F5-A84C-8357-F83BD24A6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5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51D8-E7F5-A84C-8357-F83BD24A6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18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80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51D8-E7F5-A84C-8357-F83BD24A6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1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A0651D8-E7F5-A84C-8357-F83BD24A6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7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51D8-E7F5-A84C-8357-F83BD24A6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51D8-E7F5-A84C-8357-F83BD24A60A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2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51D8-E7F5-A84C-8357-F83BD24A60A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51D8-E7F5-A84C-8357-F83BD24A6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51D8-E7F5-A84C-8357-F83BD24A6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3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51D8-E7F5-A84C-8357-F83BD24A6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3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A0651D8-E7F5-A84C-8357-F83BD24A6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7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mailto:skkar.2k2@gmail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skkar.2k2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4553926"/>
                  </a:ext>
                </a:extLst>
              </a:tr>
            </a:tbl>
          </a:graphicData>
        </a:graphic>
      </p:graphicFrame>
      <p:pic>
        <p:nvPicPr>
          <p:cNvPr id="5" name="Picture 6" descr="http://www.javatpoint.com/images/spimages/spring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847" y="575233"/>
            <a:ext cx="4750200" cy="278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147954" y="4585089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17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995" y="1621556"/>
            <a:ext cx="10975658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For class, you need to use the annotation</a:t>
            </a:r>
          </a:p>
          <a:p>
            <a:pPr lvl="1"/>
            <a:r>
              <a:rPr lang="en-US" dirty="0" smtClean="0"/>
              <a:t>@Repository</a:t>
            </a:r>
            <a:endParaRPr lang="en-US" dirty="0"/>
          </a:p>
          <a:p>
            <a:r>
              <a:rPr lang="en-US" dirty="0" smtClean="0"/>
              <a:t>Entity Manager will interact with persistence </a:t>
            </a:r>
            <a:r>
              <a:rPr lang="en-US" dirty="0"/>
              <a:t>context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000" dirty="0"/>
              <a:t>@</a:t>
            </a:r>
            <a:r>
              <a:rPr lang="en-US" sz="2000" dirty="0" err="1"/>
              <a:t>PersistenceContext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private </a:t>
            </a:r>
            <a:r>
              <a:rPr lang="en-US" sz="2000" dirty="0" err="1" smtClean="0"/>
              <a:t>EntityManager</a:t>
            </a:r>
            <a:r>
              <a:rPr lang="en-US" sz="2000" dirty="0" smtClean="0"/>
              <a:t> </a:t>
            </a:r>
            <a:r>
              <a:rPr lang="en-US" sz="2000" dirty="0" err="1"/>
              <a:t>em</a:t>
            </a:r>
            <a:r>
              <a:rPr lang="en-US" sz="2000" dirty="0" smtClean="0"/>
              <a:t>;</a:t>
            </a:r>
            <a:endParaRPr lang="en-US" sz="2000" dirty="0"/>
          </a:p>
          <a:p>
            <a:r>
              <a:rPr lang="en-US" dirty="0" smtClean="0"/>
              <a:t>Some useful methods</a:t>
            </a:r>
          </a:p>
          <a:p>
            <a:pPr lvl="1"/>
            <a:r>
              <a:rPr lang="en-US" dirty="0" smtClean="0"/>
              <a:t>persist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find</a:t>
            </a:r>
          </a:p>
          <a:p>
            <a:pPr lvl="1"/>
            <a:r>
              <a:rPr lang="en-US" dirty="0" err="1" smtClean="0"/>
              <a:t>createQuery</a:t>
            </a:r>
            <a:endParaRPr lang="en-US" dirty="0" smtClean="0"/>
          </a:p>
          <a:p>
            <a:pPr lvl="1"/>
            <a:r>
              <a:rPr lang="en-US" dirty="0" err="1" smtClean="0"/>
              <a:t>createNamedQuery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9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902" y="203974"/>
            <a:ext cx="10058400" cy="1609344"/>
          </a:xfrm>
        </p:spPr>
        <p:txBody>
          <a:bodyPr/>
          <a:lstStyle/>
          <a:p>
            <a:r>
              <a:rPr lang="en-US" dirty="0" smtClean="0"/>
              <a:t>Dao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381" y="1435768"/>
            <a:ext cx="7179356" cy="4726252"/>
          </a:xfrm>
        </p:spPr>
      </p:pic>
    </p:spTree>
    <p:extLst>
      <p:ext uri="{BB962C8B-B14F-4D97-AF65-F5344CB8AC3E}">
        <p14:creationId xmlns:p14="http://schemas.microsoft.com/office/powerpoint/2010/main" val="174558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79" y="1707816"/>
            <a:ext cx="10617200" cy="3530600"/>
          </a:xfrm>
        </p:spPr>
      </p:pic>
    </p:spTree>
    <p:extLst>
      <p:ext uri="{BB962C8B-B14F-4D97-AF65-F5344CB8AC3E}">
        <p14:creationId xmlns:p14="http://schemas.microsoft.com/office/powerpoint/2010/main" val="13472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531292" y="2727960"/>
            <a:ext cx="9146382" cy="1066800"/>
          </a:xfrm>
        </p:spPr>
        <p:txBody>
          <a:bodyPr>
            <a:normAutofit/>
          </a:bodyPr>
          <a:lstStyle/>
          <a:p>
            <a:r>
              <a:rPr lang="en-US" dirty="0"/>
              <a:t>CHAPTER – 8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2036594" y="4178808"/>
            <a:ext cx="8915400" cy="1107996"/>
          </a:xfrm>
          <a:prstGeom prst="rect">
            <a:avLst/>
          </a:prstGeom>
          <a:solidFill>
            <a:schemeClr val="accent1"/>
          </a:solidFill>
          <a:effectLst>
            <a:glow rad="228600">
              <a:schemeClr val="accent6">
                <a:satMod val="175000"/>
                <a:alpha val="40000"/>
              </a:schemeClr>
            </a:glow>
            <a:innerShdw blurRad="63500" dist="50800" dir="8100000">
              <a:prstClr val="black">
                <a:alpha val="50000"/>
              </a:prstClr>
            </a:innerShdw>
          </a:effectLst>
          <a:scene3d>
            <a:camera prst="perspectiveRight"/>
            <a:lightRig rig="threePt" dir="t"/>
          </a:scene3d>
          <a:sp3d>
            <a:bevelT prst="relaxedInset"/>
          </a:sp3d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EntityManager</a:t>
            </a:r>
            <a:endParaRPr lang="en-US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10039" y="5577840"/>
            <a:ext cx="2581156" cy="6740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Santosh Kumar </a:t>
            </a:r>
            <a:r>
              <a:rPr lang="en-US" sz="2400" b="1" dirty="0" err="1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Kar</a:t>
            </a:r>
            <a:endParaRPr lang="en-US" sz="2400" b="1" dirty="0" smtClean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skkar.2k2@gmail.com</a:t>
            </a:r>
            <a:r>
              <a:rPr lang="en-US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0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978" y="1604211"/>
            <a:ext cx="10916653" cy="3858126"/>
          </a:xfrm>
        </p:spPr>
        <p:txBody>
          <a:bodyPr>
            <a:no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I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s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a part of the Java Persistence API. 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Follows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the JPA 2.0 specification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Common annotations:</a:t>
            </a:r>
          </a:p>
          <a:p>
            <a:pPr marL="914400" lvl="1" indent="-457200" algn="just">
              <a:buFont typeface="Arial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@Entity</a:t>
            </a:r>
          </a:p>
          <a:p>
            <a:pPr marL="914400" lvl="1" indent="-457200" algn="just">
              <a:buFont typeface="Arial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@Id &amp; @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EmbeddedId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914400" lvl="1" indent="-457200" algn="just">
              <a:buFont typeface="Arial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MappedSuperclass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914400" lvl="1" indent="-457200" algn="just">
              <a:buFont typeface="Arial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PersistenceContext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with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EntityManager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914400" lvl="1" indent="-457200" algn="just">
              <a:buFont typeface="Arial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@Transactional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Arial" charset="0"/>
              <a:buChar char="•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Arial" charset="0"/>
              <a:buChar char="•"/>
            </a:pPr>
            <a:endParaRPr lang="en-US" sz="28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173" y="370707"/>
            <a:ext cx="3883564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EntityManager</a:t>
            </a: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07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spring-context</a:t>
            </a:r>
          </a:p>
          <a:p>
            <a:r>
              <a:rPr lang="en-US" dirty="0" smtClean="0"/>
              <a:t>spring-</a:t>
            </a:r>
            <a:r>
              <a:rPr lang="en-US" dirty="0" err="1" smtClean="0"/>
              <a:t>orm</a:t>
            </a:r>
            <a:endParaRPr lang="en-US" dirty="0" smtClean="0"/>
          </a:p>
          <a:p>
            <a:r>
              <a:rPr lang="en-US" dirty="0"/>
              <a:t>hibernate-core</a:t>
            </a:r>
          </a:p>
        </p:txBody>
      </p:sp>
    </p:spTree>
    <p:extLst>
      <p:ext uri="{BB962C8B-B14F-4D97-AF65-F5344CB8AC3E}">
        <p14:creationId xmlns:p14="http://schemas.microsoft.com/office/powerpoint/2010/main" val="66150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persistence.xml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entity manager is created, it will search </a:t>
            </a:r>
            <a:r>
              <a:rPr lang="en-US" dirty="0" err="1" smtClean="0"/>
              <a:t>persistence.xml</a:t>
            </a:r>
            <a:r>
              <a:rPr lang="en-US" dirty="0" smtClean="0"/>
              <a:t> from the class path META-INF/ folder.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137" y="493686"/>
            <a:ext cx="10058400" cy="7466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META-INF\</a:t>
            </a:r>
            <a:r>
              <a:rPr lang="en-US" dirty="0" err="1" smtClean="0"/>
              <a:t>persistence.xml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617" y="1311442"/>
            <a:ext cx="8381306" cy="486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5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Beans for </a:t>
            </a:r>
            <a:r>
              <a:rPr lang="en-US" dirty="0" err="1" smtClean="0"/>
              <a:t>EntityManager</a:t>
            </a:r>
            <a:r>
              <a:rPr lang="en-US" dirty="0" smtClean="0"/>
              <a:t> and </a:t>
            </a:r>
            <a:r>
              <a:rPr lang="en-US" dirty="0" err="1" smtClean="0"/>
              <a:t>Tx</a:t>
            </a:r>
            <a:r>
              <a:rPr lang="en-US" dirty="0" smtClean="0"/>
              <a:t>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Have to Create 2 beans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LocalEntityManagerFactoryBean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JpaTransactionManager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9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137" y="258295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/>
              <a:t>Beans for </a:t>
            </a:r>
            <a:r>
              <a:rPr lang="en-US" sz="4400" dirty="0" err="1"/>
              <a:t>EntityManager</a:t>
            </a:r>
            <a:r>
              <a:rPr lang="en-US" sz="4400" dirty="0"/>
              <a:t> and </a:t>
            </a:r>
            <a:r>
              <a:rPr lang="en-US" sz="4400" dirty="0" err="1"/>
              <a:t>Tx</a:t>
            </a:r>
            <a:r>
              <a:rPr lang="en-US" sz="4400" dirty="0"/>
              <a:t> Manager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5" y="1621556"/>
            <a:ext cx="10725382" cy="4267200"/>
          </a:xfrm>
        </p:spPr>
      </p:pic>
    </p:spTree>
    <p:extLst>
      <p:ext uri="{BB962C8B-B14F-4D97-AF65-F5344CB8AC3E}">
        <p14:creationId xmlns:p14="http://schemas.microsoft.com/office/powerpoint/2010/main" val="18731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75198"/>
          </a:xfrm>
        </p:spPr>
        <p:txBody>
          <a:bodyPr/>
          <a:lstStyle/>
          <a:p>
            <a:r>
              <a:rPr lang="en-US" dirty="0" smtClean="0"/>
              <a:t>Writing Entity Class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43" y="1459830"/>
            <a:ext cx="7052377" cy="4501517"/>
          </a:xfrm>
        </p:spPr>
      </p:pic>
    </p:spTree>
    <p:extLst>
      <p:ext uri="{BB962C8B-B14F-4D97-AF65-F5344CB8AC3E}">
        <p14:creationId xmlns:p14="http://schemas.microsoft.com/office/powerpoint/2010/main" val="207110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</TotalTime>
  <Words>118</Words>
  <Application>Microsoft Macintosh PowerPoint</Application>
  <PresentationFormat>Widescreen</PresentationFormat>
  <Paragraphs>43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 Unicode MS</vt:lpstr>
      <vt:lpstr>Calibri</vt:lpstr>
      <vt:lpstr>Rockwell</vt:lpstr>
      <vt:lpstr>Rockwell Condensed</vt:lpstr>
      <vt:lpstr>Rockwell Extra Bold</vt:lpstr>
      <vt:lpstr>Segoe UI</vt:lpstr>
      <vt:lpstr>Segoe UI Semibold</vt:lpstr>
      <vt:lpstr>Symbol</vt:lpstr>
      <vt:lpstr>Times New Roman</vt:lpstr>
      <vt:lpstr>Wingdings</vt:lpstr>
      <vt:lpstr>Arial</vt:lpstr>
      <vt:lpstr>Wood Type</vt:lpstr>
      <vt:lpstr>PowerPoint Presentation</vt:lpstr>
      <vt:lpstr>PowerPoint Presentation</vt:lpstr>
      <vt:lpstr>PowerPoint Presentation</vt:lpstr>
      <vt:lpstr>Dependencies</vt:lpstr>
      <vt:lpstr>persistence.xml</vt:lpstr>
      <vt:lpstr>META-INF\persistence.xml</vt:lpstr>
      <vt:lpstr>Beans for EntityManager and Tx Manager</vt:lpstr>
      <vt:lpstr>Beans for EntityManager and Tx Manager</vt:lpstr>
      <vt:lpstr>Writing Entity Class</vt:lpstr>
      <vt:lpstr>Dao</vt:lpstr>
      <vt:lpstr>Dao</vt:lpstr>
      <vt:lpstr>Client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2019-10-31T15:36:33Z</dcterms:created>
  <dcterms:modified xsi:type="dcterms:W3CDTF">2019-10-31T15:51:06Z</dcterms:modified>
</cp:coreProperties>
</file>