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autoAdjust="0"/>
    <p:restoredTop sz="94660"/>
  </p:normalViewPr>
  <p:slideViewPr>
    <p:cSldViewPr snapToGrid="0">
      <p:cViewPr>
        <p:scale>
          <a:sx n="107" d="100"/>
          <a:sy n="107" d="100"/>
        </p:scale>
        <p:origin x="115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E0629-13DC-EF4C-A41E-5042FC993098}"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A5D68B24-80A3-2741-A663-60859EEB7218}">
      <dgm:prSet/>
      <dgm:spPr/>
      <dgm:t>
        <a:bodyPr/>
        <a:lstStyle/>
        <a:p>
          <a:pPr rtl="0"/>
          <a:r>
            <a:rPr lang="en-US" b="1" dirty="0" smtClean="0"/>
            <a:t>Before Advice</a:t>
          </a:r>
          <a:endParaRPr lang="en-US" dirty="0"/>
        </a:p>
      </dgm:t>
    </dgm:pt>
    <dgm:pt modelId="{ECC00BDF-CE96-F84D-B2D2-4AB68A2250EB}" type="parTrans" cxnId="{CFFD7EFA-393A-6D45-A6B5-47A9548DDAC5}">
      <dgm:prSet/>
      <dgm:spPr/>
      <dgm:t>
        <a:bodyPr/>
        <a:lstStyle/>
        <a:p>
          <a:endParaRPr lang="en-US"/>
        </a:p>
      </dgm:t>
    </dgm:pt>
    <dgm:pt modelId="{CB7293D0-C081-8A42-9F98-341493DA6AD4}" type="sibTrans" cxnId="{CFFD7EFA-393A-6D45-A6B5-47A9548DDAC5}">
      <dgm:prSet/>
      <dgm:spPr/>
      <dgm:t>
        <a:bodyPr/>
        <a:lstStyle/>
        <a:p>
          <a:endParaRPr lang="en-US"/>
        </a:p>
      </dgm:t>
    </dgm:pt>
    <dgm:pt modelId="{0DE1F088-B740-D642-B849-22961F025ABE}">
      <dgm:prSet/>
      <dgm:spPr/>
      <dgm:t>
        <a:bodyPr/>
        <a:lstStyle/>
        <a:p>
          <a:pPr rtl="0"/>
          <a:r>
            <a:rPr lang="en-US" dirty="0" err="1" smtClean="0"/>
            <a:t>MethodBeforeAdvice</a:t>
          </a:r>
          <a:endParaRPr lang="en-US" dirty="0"/>
        </a:p>
      </dgm:t>
    </dgm:pt>
    <dgm:pt modelId="{2AF0181F-155D-274C-84BF-F750C0673F73}" type="parTrans" cxnId="{DCF21304-A349-D343-A5DD-5F51441A9189}">
      <dgm:prSet/>
      <dgm:spPr/>
      <dgm:t>
        <a:bodyPr/>
        <a:lstStyle/>
        <a:p>
          <a:endParaRPr lang="en-US"/>
        </a:p>
      </dgm:t>
    </dgm:pt>
    <dgm:pt modelId="{9F304931-F431-314C-8AF7-4F6E21EB98B0}" type="sibTrans" cxnId="{DCF21304-A349-D343-A5DD-5F51441A9189}">
      <dgm:prSet/>
      <dgm:spPr/>
      <dgm:t>
        <a:bodyPr/>
        <a:lstStyle/>
        <a:p>
          <a:endParaRPr lang="en-US"/>
        </a:p>
      </dgm:t>
    </dgm:pt>
    <dgm:pt modelId="{FF31B33E-BC9A-1D4D-BCBE-8C5ADD861557}">
      <dgm:prSet/>
      <dgm:spPr/>
      <dgm:t>
        <a:bodyPr/>
        <a:lstStyle/>
        <a:p>
          <a:pPr rtl="0"/>
          <a:r>
            <a:rPr lang="en-US" b="1" smtClean="0"/>
            <a:t>After Advice</a:t>
          </a:r>
          <a:r>
            <a:rPr lang="en-US" smtClean="0"/>
            <a:t> </a:t>
          </a:r>
          <a:endParaRPr lang="en-US"/>
        </a:p>
      </dgm:t>
    </dgm:pt>
    <dgm:pt modelId="{919D1A72-6B96-1A40-ABBA-D864CA99BC82}" type="parTrans" cxnId="{ECFC1F6A-E750-0147-BF15-D301C19C80A3}">
      <dgm:prSet/>
      <dgm:spPr/>
      <dgm:t>
        <a:bodyPr/>
        <a:lstStyle/>
        <a:p>
          <a:endParaRPr lang="en-US"/>
        </a:p>
      </dgm:t>
    </dgm:pt>
    <dgm:pt modelId="{115FDDCD-AC37-E747-B8EF-3E38A65D7CD4}" type="sibTrans" cxnId="{ECFC1F6A-E750-0147-BF15-D301C19C80A3}">
      <dgm:prSet/>
      <dgm:spPr/>
      <dgm:t>
        <a:bodyPr/>
        <a:lstStyle/>
        <a:p>
          <a:endParaRPr lang="en-US"/>
        </a:p>
      </dgm:t>
    </dgm:pt>
    <dgm:pt modelId="{BE4B2613-FE74-394B-AAC6-3EED9BA2CE20}">
      <dgm:prSet/>
      <dgm:spPr/>
      <dgm:t>
        <a:bodyPr/>
        <a:lstStyle/>
        <a:p>
          <a:pPr rtl="0"/>
          <a:r>
            <a:rPr lang="en-US" smtClean="0"/>
            <a:t>AfterReturningAdvice</a:t>
          </a:r>
          <a:endParaRPr lang="en-US"/>
        </a:p>
      </dgm:t>
    </dgm:pt>
    <dgm:pt modelId="{C690957E-B252-B14A-88A8-A2254A040904}" type="parTrans" cxnId="{FAB6D779-9F83-A649-A4EA-6E1BBB07E7FE}">
      <dgm:prSet/>
      <dgm:spPr/>
      <dgm:t>
        <a:bodyPr/>
        <a:lstStyle/>
        <a:p>
          <a:endParaRPr lang="en-US"/>
        </a:p>
      </dgm:t>
    </dgm:pt>
    <dgm:pt modelId="{89358FEB-6E61-844A-A951-49F3E5F84DD9}" type="sibTrans" cxnId="{FAB6D779-9F83-A649-A4EA-6E1BBB07E7FE}">
      <dgm:prSet/>
      <dgm:spPr/>
      <dgm:t>
        <a:bodyPr/>
        <a:lstStyle/>
        <a:p>
          <a:endParaRPr lang="en-US"/>
        </a:p>
      </dgm:t>
    </dgm:pt>
    <dgm:pt modelId="{0B531DFD-FADE-494C-BCAE-EAAFC62F1A26}">
      <dgm:prSet/>
      <dgm:spPr/>
      <dgm:t>
        <a:bodyPr/>
        <a:lstStyle/>
        <a:p>
          <a:pPr rtl="0"/>
          <a:r>
            <a:rPr lang="en-US" smtClean="0"/>
            <a:t>ThrowsAdvice</a:t>
          </a:r>
          <a:endParaRPr lang="en-US"/>
        </a:p>
      </dgm:t>
    </dgm:pt>
    <dgm:pt modelId="{AD3B0E1F-C7FF-1943-83EA-C0D17E3C5A89}" type="parTrans" cxnId="{172112FE-B0B5-7D45-A37D-7FACF29DC7A2}">
      <dgm:prSet/>
      <dgm:spPr/>
      <dgm:t>
        <a:bodyPr/>
        <a:lstStyle/>
        <a:p>
          <a:endParaRPr lang="en-US"/>
        </a:p>
      </dgm:t>
    </dgm:pt>
    <dgm:pt modelId="{AF27CB6D-C0BE-9D44-A84B-D786C2682315}" type="sibTrans" cxnId="{172112FE-B0B5-7D45-A37D-7FACF29DC7A2}">
      <dgm:prSet/>
      <dgm:spPr/>
      <dgm:t>
        <a:bodyPr/>
        <a:lstStyle/>
        <a:p>
          <a:endParaRPr lang="en-US"/>
        </a:p>
      </dgm:t>
    </dgm:pt>
    <dgm:pt modelId="{2D8C548A-F8AD-C64A-8A7C-62A1613D1597}">
      <dgm:prSet/>
      <dgm:spPr/>
      <dgm:t>
        <a:bodyPr/>
        <a:lstStyle/>
        <a:p>
          <a:pPr rtl="0"/>
          <a:r>
            <a:rPr lang="en-US" b="1" smtClean="0"/>
            <a:t>Interceptor</a:t>
          </a:r>
          <a:endParaRPr lang="en-US"/>
        </a:p>
      </dgm:t>
    </dgm:pt>
    <dgm:pt modelId="{84610880-407B-9349-891B-B88585177DA6}" type="parTrans" cxnId="{746CFB0B-D6E1-2C45-9275-333EA75DE227}">
      <dgm:prSet/>
      <dgm:spPr/>
      <dgm:t>
        <a:bodyPr/>
        <a:lstStyle/>
        <a:p>
          <a:endParaRPr lang="en-US"/>
        </a:p>
      </dgm:t>
    </dgm:pt>
    <dgm:pt modelId="{A6BCD8BD-8E09-BC48-A9B8-C1A14BF68418}" type="sibTrans" cxnId="{746CFB0B-D6E1-2C45-9275-333EA75DE227}">
      <dgm:prSet/>
      <dgm:spPr/>
      <dgm:t>
        <a:bodyPr/>
        <a:lstStyle/>
        <a:p>
          <a:endParaRPr lang="en-US"/>
        </a:p>
      </dgm:t>
    </dgm:pt>
    <dgm:pt modelId="{D9D9A587-ACCF-7645-A478-0A16233A5CFE}">
      <dgm:prSet/>
      <dgm:spPr/>
      <dgm:t>
        <a:bodyPr/>
        <a:lstStyle/>
        <a:p>
          <a:pPr rtl="0"/>
          <a:r>
            <a:rPr lang="en-US" b="1" smtClean="0"/>
            <a:t>MethodInterceptor</a:t>
          </a:r>
          <a:endParaRPr lang="en-US" dirty="0"/>
        </a:p>
      </dgm:t>
    </dgm:pt>
    <dgm:pt modelId="{5300FCD2-E034-0F49-8799-5A590FCA5638}" type="parTrans" cxnId="{1007DCC5-D5DD-F34F-9DD8-9E22D8264A71}">
      <dgm:prSet/>
      <dgm:spPr/>
      <dgm:t>
        <a:bodyPr/>
        <a:lstStyle/>
        <a:p>
          <a:endParaRPr lang="en-US"/>
        </a:p>
      </dgm:t>
    </dgm:pt>
    <dgm:pt modelId="{DB51D792-4CD3-1E4D-AD7B-AF4EE921F5DE}" type="sibTrans" cxnId="{1007DCC5-D5DD-F34F-9DD8-9E22D8264A71}">
      <dgm:prSet/>
      <dgm:spPr/>
      <dgm:t>
        <a:bodyPr/>
        <a:lstStyle/>
        <a:p>
          <a:endParaRPr lang="en-US"/>
        </a:p>
      </dgm:t>
    </dgm:pt>
    <dgm:pt modelId="{EC75DB9E-20E7-D744-9B42-36FAD776F653}" type="pres">
      <dgm:prSet presAssocID="{84FE0629-13DC-EF4C-A41E-5042FC993098}" presName="Name0" presStyleCnt="0">
        <dgm:presLayoutVars>
          <dgm:chPref val="3"/>
          <dgm:dir/>
          <dgm:animLvl val="lvl"/>
          <dgm:resizeHandles/>
        </dgm:presLayoutVars>
      </dgm:prSet>
      <dgm:spPr/>
    </dgm:pt>
    <dgm:pt modelId="{1EC39E2B-589D-2B40-99F2-9999363B2C51}" type="pres">
      <dgm:prSet presAssocID="{A5D68B24-80A3-2741-A663-60859EEB7218}" presName="horFlow" presStyleCnt="0"/>
      <dgm:spPr/>
    </dgm:pt>
    <dgm:pt modelId="{EE2D3D55-BBD6-8648-B29C-8026DEBF3F91}" type="pres">
      <dgm:prSet presAssocID="{A5D68B24-80A3-2741-A663-60859EEB7218}" presName="bigChev" presStyleLbl="node1" presStyleIdx="0" presStyleCnt="3" custScaleX="128060"/>
      <dgm:spPr/>
    </dgm:pt>
    <dgm:pt modelId="{F3AFCA91-B196-0A41-AFEA-6A7CDA959928}" type="pres">
      <dgm:prSet presAssocID="{2AF0181F-155D-274C-84BF-F750C0673F73}" presName="parTrans" presStyleCnt="0"/>
      <dgm:spPr/>
    </dgm:pt>
    <dgm:pt modelId="{00D42E58-2311-7641-A239-3C5DD587DDD4}" type="pres">
      <dgm:prSet presAssocID="{0DE1F088-B740-D642-B849-22961F025ABE}" presName="node" presStyleLbl="alignAccFollowNode1" presStyleIdx="0" presStyleCnt="4" custScaleX="155488">
        <dgm:presLayoutVars>
          <dgm:bulletEnabled val="1"/>
        </dgm:presLayoutVars>
      </dgm:prSet>
      <dgm:spPr/>
    </dgm:pt>
    <dgm:pt modelId="{1F5516BC-6FCE-A34B-83FD-071467C16C45}" type="pres">
      <dgm:prSet presAssocID="{A5D68B24-80A3-2741-A663-60859EEB7218}" presName="vSp" presStyleCnt="0"/>
      <dgm:spPr/>
    </dgm:pt>
    <dgm:pt modelId="{F3C47992-E814-FB4D-96BF-B189F4EB62D5}" type="pres">
      <dgm:prSet presAssocID="{FF31B33E-BC9A-1D4D-BCBE-8C5ADD861557}" presName="horFlow" presStyleCnt="0"/>
      <dgm:spPr/>
    </dgm:pt>
    <dgm:pt modelId="{C40A0DE1-2F05-0047-A289-135E1F3882F2}" type="pres">
      <dgm:prSet presAssocID="{FF31B33E-BC9A-1D4D-BCBE-8C5ADD861557}" presName="bigChev" presStyleLbl="node1" presStyleIdx="1" presStyleCnt="3" custScaleX="128060"/>
      <dgm:spPr/>
    </dgm:pt>
    <dgm:pt modelId="{723155A9-C69D-B04F-B246-3BF1986335D0}" type="pres">
      <dgm:prSet presAssocID="{C690957E-B252-B14A-88A8-A2254A040904}" presName="parTrans" presStyleCnt="0"/>
      <dgm:spPr/>
    </dgm:pt>
    <dgm:pt modelId="{C4FA23AE-1900-A94C-9471-C3C90445590E}" type="pres">
      <dgm:prSet presAssocID="{BE4B2613-FE74-394B-AAC6-3EED9BA2CE20}" presName="node" presStyleLbl="alignAccFollowNode1" presStyleIdx="1" presStyleCnt="4" custScaleX="155488">
        <dgm:presLayoutVars>
          <dgm:bulletEnabled val="1"/>
        </dgm:presLayoutVars>
      </dgm:prSet>
      <dgm:spPr/>
    </dgm:pt>
    <dgm:pt modelId="{47253E17-B5C8-CF40-9BCE-E4B87F2364CB}" type="pres">
      <dgm:prSet presAssocID="{89358FEB-6E61-844A-A951-49F3E5F84DD9}" presName="sibTrans" presStyleCnt="0"/>
      <dgm:spPr/>
    </dgm:pt>
    <dgm:pt modelId="{9F1BB14C-ED63-CB47-9AB6-36785F9EB083}" type="pres">
      <dgm:prSet presAssocID="{0B531DFD-FADE-494C-BCAE-EAAFC62F1A26}" presName="node" presStyleLbl="alignAccFollowNode1" presStyleIdx="2" presStyleCnt="4" custScaleX="158180">
        <dgm:presLayoutVars>
          <dgm:bulletEnabled val="1"/>
        </dgm:presLayoutVars>
      </dgm:prSet>
      <dgm:spPr/>
    </dgm:pt>
    <dgm:pt modelId="{D3145E69-36B7-2A49-8A69-0AD20E7032B5}" type="pres">
      <dgm:prSet presAssocID="{FF31B33E-BC9A-1D4D-BCBE-8C5ADD861557}" presName="vSp" presStyleCnt="0"/>
      <dgm:spPr/>
    </dgm:pt>
    <dgm:pt modelId="{B60FD97B-4BEE-B84C-A670-AEB1ADDF50E0}" type="pres">
      <dgm:prSet presAssocID="{2D8C548A-F8AD-C64A-8A7C-62A1613D1597}" presName="horFlow" presStyleCnt="0"/>
      <dgm:spPr/>
    </dgm:pt>
    <dgm:pt modelId="{91A2437D-9310-3042-8BD7-48A6FCBC8019}" type="pres">
      <dgm:prSet presAssocID="{2D8C548A-F8AD-C64A-8A7C-62A1613D1597}" presName="bigChev" presStyleLbl="node1" presStyleIdx="2" presStyleCnt="3" custScaleX="128060"/>
      <dgm:spPr/>
    </dgm:pt>
    <dgm:pt modelId="{4EE32511-320E-5D42-AED3-117B4FF72030}" type="pres">
      <dgm:prSet presAssocID="{5300FCD2-E034-0F49-8799-5A590FCA5638}" presName="parTrans" presStyleCnt="0"/>
      <dgm:spPr/>
    </dgm:pt>
    <dgm:pt modelId="{E7250CDC-7E22-F14D-824A-F17184C95C21}" type="pres">
      <dgm:prSet presAssocID="{D9D9A587-ACCF-7645-A478-0A16233A5CFE}" presName="node" presStyleLbl="alignAccFollowNode1" presStyleIdx="3" presStyleCnt="4" custScaleX="155488">
        <dgm:presLayoutVars>
          <dgm:bulletEnabled val="1"/>
        </dgm:presLayoutVars>
      </dgm:prSet>
      <dgm:spPr/>
    </dgm:pt>
  </dgm:ptLst>
  <dgm:cxnLst>
    <dgm:cxn modelId="{1007DCC5-D5DD-F34F-9DD8-9E22D8264A71}" srcId="{2D8C548A-F8AD-C64A-8A7C-62A1613D1597}" destId="{D9D9A587-ACCF-7645-A478-0A16233A5CFE}" srcOrd="0" destOrd="0" parTransId="{5300FCD2-E034-0F49-8799-5A590FCA5638}" sibTransId="{DB51D792-4CD3-1E4D-AD7B-AF4EE921F5DE}"/>
    <dgm:cxn modelId="{746CFB0B-D6E1-2C45-9275-333EA75DE227}" srcId="{84FE0629-13DC-EF4C-A41E-5042FC993098}" destId="{2D8C548A-F8AD-C64A-8A7C-62A1613D1597}" srcOrd="2" destOrd="0" parTransId="{84610880-407B-9349-891B-B88585177DA6}" sibTransId="{A6BCD8BD-8E09-BC48-A9B8-C1A14BF68418}"/>
    <dgm:cxn modelId="{FAB6D779-9F83-A649-A4EA-6E1BBB07E7FE}" srcId="{FF31B33E-BC9A-1D4D-BCBE-8C5ADD861557}" destId="{BE4B2613-FE74-394B-AAC6-3EED9BA2CE20}" srcOrd="0" destOrd="0" parTransId="{C690957E-B252-B14A-88A8-A2254A040904}" sibTransId="{89358FEB-6E61-844A-A951-49F3E5F84DD9}"/>
    <dgm:cxn modelId="{9C52F17E-78DE-5146-9924-EFC871FD97CE}" type="presOf" srcId="{FF31B33E-BC9A-1D4D-BCBE-8C5ADD861557}" destId="{C40A0DE1-2F05-0047-A289-135E1F3882F2}" srcOrd="0" destOrd="0" presId="urn:microsoft.com/office/officeart/2005/8/layout/lProcess3"/>
    <dgm:cxn modelId="{96E50CC1-C75A-A94E-97A2-C0788BE5DD56}" type="presOf" srcId="{0DE1F088-B740-D642-B849-22961F025ABE}" destId="{00D42E58-2311-7641-A239-3C5DD587DDD4}" srcOrd="0" destOrd="0" presId="urn:microsoft.com/office/officeart/2005/8/layout/lProcess3"/>
    <dgm:cxn modelId="{37967937-B90A-A34C-A678-37A3058B191C}" type="presOf" srcId="{2D8C548A-F8AD-C64A-8A7C-62A1613D1597}" destId="{91A2437D-9310-3042-8BD7-48A6FCBC8019}" srcOrd="0" destOrd="0" presId="urn:microsoft.com/office/officeart/2005/8/layout/lProcess3"/>
    <dgm:cxn modelId="{D13CF280-7F59-EE4F-87F8-BAE2B636476C}" type="presOf" srcId="{0B531DFD-FADE-494C-BCAE-EAAFC62F1A26}" destId="{9F1BB14C-ED63-CB47-9AB6-36785F9EB083}" srcOrd="0" destOrd="0" presId="urn:microsoft.com/office/officeart/2005/8/layout/lProcess3"/>
    <dgm:cxn modelId="{37037B5F-E013-9644-A6B5-3F395F12F62B}" type="presOf" srcId="{A5D68B24-80A3-2741-A663-60859EEB7218}" destId="{EE2D3D55-BBD6-8648-B29C-8026DEBF3F91}" srcOrd="0" destOrd="0" presId="urn:microsoft.com/office/officeart/2005/8/layout/lProcess3"/>
    <dgm:cxn modelId="{ECFC1F6A-E750-0147-BF15-D301C19C80A3}" srcId="{84FE0629-13DC-EF4C-A41E-5042FC993098}" destId="{FF31B33E-BC9A-1D4D-BCBE-8C5ADD861557}" srcOrd="1" destOrd="0" parTransId="{919D1A72-6B96-1A40-ABBA-D864CA99BC82}" sibTransId="{115FDDCD-AC37-E747-B8EF-3E38A65D7CD4}"/>
    <dgm:cxn modelId="{79E433E3-DFFC-754D-A0DB-A496CC3ECD5A}" type="presOf" srcId="{84FE0629-13DC-EF4C-A41E-5042FC993098}" destId="{EC75DB9E-20E7-D744-9B42-36FAD776F653}" srcOrd="0" destOrd="0" presId="urn:microsoft.com/office/officeart/2005/8/layout/lProcess3"/>
    <dgm:cxn modelId="{DCF21304-A349-D343-A5DD-5F51441A9189}" srcId="{A5D68B24-80A3-2741-A663-60859EEB7218}" destId="{0DE1F088-B740-D642-B849-22961F025ABE}" srcOrd="0" destOrd="0" parTransId="{2AF0181F-155D-274C-84BF-F750C0673F73}" sibTransId="{9F304931-F431-314C-8AF7-4F6E21EB98B0}"/>
    <dgm:cxn modelId="{172112FE-B0B5-7D45-A37D-7FACF29DC7A2}" srcId="{FF31B33E-BC9A-1D4D-BCBE-8C5ADD861557}" destId="{0B531DFD-FADE-494C-BCAE-EAAFC62F1A26}" srcOrd="1" destOrd="0" parTransId="{AD3B0E1F-C7FF-1943-83EA-C0D17E3C5A89}" sibTransId="{AF27CB6D-C0BE-9D44-A84B-D786C2682315}"/>
    <dgm:cxn modelId="{B50ADBFC-90D9-6A48-ACC2-CF29ADD2F797}" type="presOf" srcId="{BE4B2613-FE74-394B-AAC6-3EED9BA2CE20}" destId="{C4FA23AE-1900-A94C-9471-C3C90445590E}" srcOrd="0" destOrd="0" presId="urn:microsoft.com/office/officeart/2005/8/layout/lProcess3"/>
    <dgm:cxn modelId="{2A292FB1-A592-9341-A812-7B1743F481E4}" type="presOf" srcId="{D9D9A587-ACCF-7645-A478-0A16233A5CFE}" destId="{E7250CDC-7E22-F14D-824A-F17184C95C21}" srcOrd="0" destOrd="0" presId="urn:microsoft.com/office/officeart/2005/8/layout/lProcess3"/>
    <dgm:cxn modelId="{CFFD7EFA-393A-6D45-A6B5-47A9548DDAC5}" srcId="{84FE0629-13DC-EF4C-A41E-5042FC993098}" destId="{A5D68B24-80A3-2741-A663-60859EEB7218}" srcOrd="0" destOrd="0" parTransId="{ECC00BDF-CE96-F84D-B2D2-4AB68A2250EB}" sibTransId="{CB7293D0-C081-8A42-9F98-341493DA6AD4}"/>
    <dgm:cxn modelId="{F72A7C9B-550E-8041-B64B-C12B7F928AB5}" type="presParOf" srcId="{EC75DB9E-20E7-D744-9B42-36FAD776F653}" destId="{1EC39E2B-589D-2B40-99F2-9999363B2C51}" srcOrd="0" destOrd="0" presId="urn:microsoft.com/office/officeart/2005/8/layout/lProcess3"/>
    <dgm:cxn modelId="{DA598396-7807-E247-B880-AF226EEE8300}" type="presParOf" srcId="{1EC39E2B-589D-2B40-99F2-9999363B2C51}" destId="{EE2D3D55-BBD6-8648-B29C-8026DEBF3F91}" srcOrd="0" destOrd="0" presId="urn:microsoft.com/office/officeart/2005/8/layout/lProcess3"/>
    <dgm:cxn modelId="{999DE33C-FB92-3F4C-BA24-9C9C657ECAA4}" type="presParOf" srcId="{1EC39E2B-589D-2B40-99F2-9999363B2C51}" destId="{F3AFCA91-B196-0A41-AFEA-6A7CDA959928}" srcOrd="1" destOrd="0" presId="urn:microsoft.com/office/officeart/2005/8/layout/lProcess3"/>
    <dgm:cxn modelId="{11DEF0C0-53E6-2449-AB21-188A61448435}" type="presParOf" srcId="{1EC39E2B-589D-2B40-99F2-9999363B2C51}" destId="{00D42E58-2311-7641-A239-3C5DD587DDD4}" srcOrd="2" destOrd="0" presId="urn:microsoft.com/office/officeart/2005/8/layout/lProcess3"/>
    <dgm:cxn modelId="{3C264C33-02CC-9144-8E6A-4B9281F201ED}" type="presParOf" srcId="{EC75DB9E-20E7-D744-9B42-36FAD776F653}" destId="{1F5516BC-6FCE-A34B-83FD-071467C16C45}" srcOrd="1" destOrd="0" presId="urn:microsoft.com/office/officeart/2005/8/layout/lProcess3"/>
    <dgm:cxn modelId="{623458D7-CBD4-AA44-86C8-BB8FE04E9413}" type="presParOf" srcId="{EC75DB9E-20E7-D744-9B42-36FAD776F653}" destId="{F3C47992-E814-FB4D-96BF-B189F4EB62D5}" srcOrd="2" destOrd="0" presId="urn:microsoft.com/office/officeart/2005/8/layout/lProcess3"/>
    <dgm:cxn modelId="{0ED88047-226E-8D4B-A49D-15B7297046C1}" type="presParOf" srcId="{F3C47992-E814-FB4D-96BF-B189F4EB62D5}" destId="{C40A0DE1-2F05-0047-A289-135E1F3882F2}" srcOrd="0" destOrd="0" presId="urn:microsoft.com/office/officeart/2005/8/layout/lProcess3"/>
    <dgm:cxn modelId="{020ED5FA-91EC-704C-9E0D-CA2DE8565600}" type="presParOf" srcId="{F3C47992-E814-FB4D-96BF-B189F4EB62D5}" destId="{723155A9-C69D-B04F-B246-3BF1986335D0}" srcOrd="1" destOrd="0" presId="urn:microsoft.com/office/officeart/2005/8/layout/lProcess3"/>
    <dgm:cxn modelId="{1F2172E3-4297-C648-8A50-AFC268B306CB}" type="presParOf" srcId="{F3C47992-E814-FB4D-96BF-B189F4EB62D5}" destId="{C4FA23AE-1900-A94C-9471-C3C90445590E}" srcOrd="2" destOrd="0" presId="urn:microsoft.com/office/officeart/2005/8/layout/lProcess3"/>
    <dgm:cxn modelId="{0CF7D09D-C29B-7C46-99E8-2B9D1A8EA023}" type="presParOf" srcId="{F3C47992-E814-FB4D-96BF-B189F4EB62D5}" destId="{47253E17-B5C8-CF40-9BCE-E4B87F2364CB}" srcOrd="3" destOrd="0" presId="urn:microsoft.com/office/officeart/2005/8/layout/lProcess3"/>
    <dgm:cxn modelId="{E8362D40-88E1-9B45-B857-690AA7BEFD2D}" type="presParOf" srcId="{F3C47992-E814-FB4D-96BF-B189F4EB62D5}" destId="{9F1BB14C-ED63-CB47-9AB6-36785F9EB083}" srcOrd="4" destOrd="0" presId="urn:microsoft.com/office/officeart/2005/8/layout/lProcess3"/>
    <dgm:cxn modelId="{CD0E06A7-305E-6745-9127-3D9D8F75ACF5}" type="presParOf" srcId="{EC75DB9E-20E7-D744-9B42-36FAD776F653}" destId="{D3145E69-36B7-2A49-8A69-0AD20E7032B5}" srcOrd="3" destOrd="0" presId="urn:microsoft.com/office/officeart/2005/8/layout/lProcess3"/>
    <dgm:cxn modelId="{43AB6D53-D8E0-5C45-AEEB-4D6E1D17AE38}" type="presParOf" srcId="{EC75DB9E-20E7-D744-9B42-36FAD776F653}" destId="{B60FD97B-4BEE-B84C-A670-AEB1ADDF50E0}" srcOrd="4" destOrd="0" presId="urn:microsoft.com/office/officeart/2005/8/layout/lProcess3"/>
    <dgm:cxn modelId="{1718CC54-012F-8D4F-A459-6A5AC4912378}" type="presParOf" srcId="{B60FD97B-4BEE-B84C-A670-AEB1ADDF50E0}" destId="{91A2437D-9310-3042-8BD7-48A6FCBC8019}" srcOrd="0" destOrd="0" presId="urn:microsoft.com/office/officeart/2005/8/layout/lProcess3"/>
    <dgm:cxn modelId="{ED1B18C6-7D97-2045-BDA3-D83DB0B42A63}" type="presParOf" srcId="{B60FD97B-4BEE-B84C-A670-AEB1ADDF50E0}" destId="{4EE32511-320E-5D42-AED3-117B4FF72030}" srcOrd="1" destOrd="0" presId="urn:microsoft.com/office/officeart/2005/8/layout/lProcess3"/>
    <dgm:cxn modelId="{E0A34966-FFBE-234E-83C4-5C7797CFBABF}" type="presParOf" srcId="{B60FD97B-4BEE-B84C-A670-AEB1ADDF50E0}" destId="{E7250CDC-7E22-F14D-824A-F17184C95C2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D3D55-BBD6-8648-B29C-8026DEBF3F91}">
      <dsp:nvSpPr>
        <dsp:cNvPr id="0" name=""/>
        <dsp:cNvSpPr/>
      </dsp:nvSpPr>
      <dsp:spPr>
        <a:xfrm>
          <a:off x="1169472" y="1702"/>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dirty="0" smtClean="0"/>
            <a:t>Before Advice</a:t>
          </a:r>
          <a:endParaRPr lang="en-US" sz="3200" kern="1200" dirty="0"/>
        </a:p>
      </dsp:txBody>
      <dsp:txXfrm>
        <a:off x="1644298" y="1702"/>
        <a:ext cx="2090658" cy="949651"/>
      </dsp:txXfrm>
    </dsp:sp>
    <dsp:sp modelId="{00D42E58-2311-7641-A239-3C5DD587DDD4}">
      <dsp:nvSpPr>
        <dsp:cNvPr id="0" name=""/>
        <dsp:cNvSpPr/>
      </dsp:nvSpPr>
      <dsp:spPr>
        <a:xfrm>
          <a:off x="3901145" y="82422"/>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MethodBeforeAdvice</a:t>
          </a:r>
          <a:endParaRPr lang="en-US" sz="1900" kern="1200" dirty="0"/>
        </a:p>
      </dsp:txBody>
      <dsp:txXfrm>
        <a:off x="4295250" y="82422"/>
        <a:ext cx="2275723" cy="788210"/>
      </dsp:txXfrm>
    </dsp:sp>
    <dsp:sp modelId="{C40A0DE1-2F05-0047-A289-135E1F3882F2}">
      <dsp:nvSpPr>
        <dsp:cNvPr id="0" name=""/>
        <dsp:cNvSpPr/>
      </dsp:nvSpPr>
      <dsp:spPr>
        <a:xfrm>
          <a:off x="1169472" y="1084305"/>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smtClean="0"/>
            <a:t>After Advice</a:t>
          </a:r>
          <a:r>
            <a:rPr lang="en-US" sz="3200" kern="1200" smtClean="0"/>
            <a:t> </a:t>
          </a:r>
          <a:endParaRPr lang="en-US" sz="3200" kern="1200"/>
        </a:p>
      </dsp:txBody>
      <dsp:txXfrm>
        <a:off x="1644298" y="1084305"/>
        <a:ext cx="2090658" cy="949651"/>
      </dsp:txXfrm>
    </dsp:sp>
    <dsp:sp modelId="{C4FA23AE-1900-A94C-9471-C3C90445590E}">
      <dsp:nvSpPr>
        <dsp:cNvPr id="0" name=""/>
        <dsp:cNvSpPr/>
      </dsp:nvSpPr>
      <dsp:spPr>
        <a:xfrm>
          <a:off x="3901145" y="1165025"/>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AfterReturningAdvice</a:t>
          </a:r>
          <a:endParaRPr lang="en-US" sz="1900" kern="1200"/>
        </a:p>
      </dsp:txBody>
      <dsp:txXfrm>
        <a:off x="4295250" y="1165025"/>
        <a:ext cx="2275723" cy="788210"/>
      </dsp:txXfrm>
    </dsp:sp>
    <dsp:sp modelId="{9F1BB14C-ED63-CB47-9AB6-36785F9EB083}">
      <dsp:nvSpPr>
        <dsp:cNvPr id="0" name=""/>
        <dsp:cNvSpPr/>
      </dsp:nvSpPr>
      <dsp:spPr>
        <a:xfrm>
          <a:off x="6689205" y="1165025"/>
          <a:ext cx="3116979"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ThrowsAdvice</a:t>
          </a:r>
          <a:endParaRPr lang="en-US" sz="1900" kern="1200"/>
        </a:p>
      </dsp:txBody>
      <dsp:txXfrm>
        <a:off x="7083310" y="1165025"/>
        <a:ext cx="2328769" cy="788210"/>
      </dsp:txXfrm>
    </dsp:sp>
    <dsp:sp modelId="{91A2437D-9310-3042-8BD7-48A6FCBC8019}">
      <dsp:nvSpPr>
        <dsp:cNvPr id="0" name=""/>
        <dsp:cNvSpPr/>
      </dsp:nvSpPr>
      <dsp:spPr>
        <a:xfrm>
          <a:off x="1169472" y="2166908"/>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smtClean="0"/>
            <a:t>Interceptor</a:t>
          </a:r>
          <a:endParaRPr lang="en-US" sz="3200" kern="1200"/>
        </a:p>
      </dsp:txBody>
      <dsp:txXfrm>
        <a:off x="1644298" y="2166908"/>
        <a:ext cx="2090658" cy="949651"/>
      </dsp:txXfrm>
    </dsp:sp>
    <dsp:sp modelId="{E7250CDC-7E22-F14D-824A-F17184C95C21}">
      <dsp:nvSpPr>
        <dsp:cNvPr id="0" name=""/>
        <dsp:cNvSpPr/>
      </dsp:nvSpPr>
      <dsp:spPr>
        <a:xfrm>
          <a:off x="3901145" y="2247628"/>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b="1" kern="1200" smtClean="0"/>
            <a:t>MethodInterceptor</a:t>
          </a:r>
          <a:endParaRPr lang="en-US" sz="1900" kern="1200" dirty="0"/>
        </a:p>
      </dsp:txBody>
      <dsp:txXfrm>
        <a:off x="4295250" y="2247628"/>
        <a:ext cx="2275723" cy="78821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8/25/19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8/25/19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8/25/19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8/25/19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Weaving</a:t>
            </a:r>
            <a:endParaRPr lang="en-US" dirty="0"/>
          </a:p>
        </p:txBody>
      </p:sp>
      <p:sp>
        <p:nvSpPr>
          <p:cNvPr id="3" name="Content Placeholder 2"/>
          <p:cNvSpPr>
            <a:spLocks noGrp="1"/>
          </p:cNvSpPr>
          <p:nvPr>
            <p:ph idx="1"/>
          </p:nvPr>
        </p:nvSpPr>
        <p:spPr/>
        <p:txBody>
          <a:bodyPr/>
          <a:lstStyle/>
          <a:p>
            <a:pPr marL="0" indent="0">
              <a:buNone/>
            </a:pPr>
            <a:r>
              <a:rPr lang="en-US" dirty="0"/>
              <a:t>It is the process of linking aspect with other application types or objects to create an advised object. Weaving can be done at compile time, load time or runtime. Spring AOP performs weaving at runtime.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91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AOP implementations</a:t>
            </a:r>
            <a:endParaRPr lang="en-US" dirty="0"/>
          </a:p>
        </p:txBody>
      </p:sp>
      <p:sp>
        <p:nvSpPr>
          <p:cNvPr id="3" name="Content Placeholder 2"/>
          <p:cNvSpPr>
            <a:spLocks noGrp="1"/>
          </p:cNvSpPr>
          <p:nvPr>
            <p:ph idx="1"/>
          </p:nvPr>
        </p:nvSpPr>
        <p:spPr/>
        <p:txBody>
          <a:bodyPr/>
          <a:lstStyle/>
          <a:p>
            <a:r>
              <a:rPr lang="en-US" dirty="0"/>
              <a:t>AspectJ</a:t>
            </a:r>
          </a:p>
          <a:p>
            <a:r>
              <a:rPr lang="en-US" dirty="0"/>
              <a:t>Spring AOP</a:t>
            </a:r>
          </a:p>
          <a:p>
            <a:r>
              <a:rPr lang="en-US" dirty="0" err="1"/>
              <a:t>JBoss</a:t>
            </a:r>
            <a:r>
              <a:rPr lang="en-US" dirty="0"/>
              <a:t> AOP</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3206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AOP with xml </a:t>
            </a:r>
            <a:r>
              <a:rPr lang="en-US" dirty="0" err="1" smtClean="0"/>
              <a:t>config</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21772476"/>
              </p:ext>
            </p:extLst>
          </p:nvPr>
        </p:nvGraphicFramePr>
        <p:xfrm>
          <a:off x="608172" y="2294364"/>
          <a:ext cx="10975658" cy="3118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extBox 6"/>
          <p:cNvSpPr txBox="1"/>
          <p:nvPr/>
        </p:nvSpPr>
        <p:spPr>
          <a:xfrm>
            <a:off x="551265" y="1473230"/>
            <a:ext cx="2986716" cy="490904"/>
          </a:xfrm>
          <a:prstGeom prst="rect">
            <a:avLst/>
          </a:prstGeom>
          <a:solidFill>
            <a:schemeClr val="bg1"/>
          </a:solidFill>
        </p:spPr>
        <p:txBody>
          <a:bodyPr wrap="none" rtlCol="0">
            <a:spAutoFit/>
          </a:bodyPr>
          <a:lstStyle/>
          <a:p>
            <a:pPr algn="ctr">
              <a:lnSpc>
                <a:spcPct val="90000"/>
              </a:lnSpc>
            </a:pPr>
            <a:r>
              <a:rPr lang="en-US" sz="2800" b="1"/>
              <a:t>4 types of </a:t>
            </a:r>
            <a:r>
              <a:rPr lang="en-US" sz="2800" b="1"/>
              <a:t>advices </a:t>
            </a:r>
            <a:endParaRPr lang="en-US" sz="2800" b="1"/>
          </a:p>
        </p:txBody>
      </p:sp>
    </p:spTree>
    <p:extLst>
      <p:ext uri="{BB962C8B-B14F-4D97-AF65-F5344CB8AC3E}">
        <p14:creationId xmlns:p14="http://schemas.microsoft.com/office/powerpoint/2010/main" val="152748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MethodBeforeAdvice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Content Placeholder 5" descr="/Users/santoshkumarkar/Desktop/Screen Shot 2019-08-25 at 4.48.1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6867"/>
            <a:ext cx="10975975" cy="2504659"/>
          </a:xfrm>
          <a:prstGeom prst="rect">
            <a:avLst/>
          </a:prstGeom>
          <a:noFill/>
          <a:ln>
            <a:noFill/>
          </a:ln>
        </p:spPr>
      </p:pic>
    </p:spTree>
    <p:extLst>
      <p:ext uri="{BB962C8B-B14F-4D97-AF65-F5344CB8AC3E}">
        <p14:creationId xmlns:p14="http://schemas.microsoft.com/office/powerpoint/2010/main" val="20143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AfterReturningAdvice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8" name="Content Placeholder 7" descr="/Users/santoshkumarkar/Desktop/Screen Shot 2019-08-25 at 4.48.36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952" y="1849296"/>
            <a:ext cx="10975975" cy="2454803"/>
          </a:xfrm>
          <a:prstGeom prst="rect">
            <a:avLst/>
          </a:prstGeom>
          <a:noFill/>
          <a:ln>
            <a:noFill/>
          </a:ln>
        </p:spPr>
      </p:pic>
    </p:spTree>
    <p:extLst>
      <p:ext uri="{BB962C8B-B14F-4D97-AF65-F5344CB8AC3E}">
        <p14:creationId xmlns:p14="http://schemas.microsoft.com/office/powerpoint/2010/main" val="20067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MethodInterceptor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11" name="Content Placeholder 10" descr="/Users/santoshkumarkar/Desktop/Screen Shot 2019-08-25 at 4.49.21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8409"/>
            <a:ext cx="9050110" cy="3304230"/>
          </a:xfrm>
          <a:prstGeom prst="rect">
            <a:avLst/>
          </a:prstGeom>
          <a:noFill/>
          <a:ln>
            <a:noFill/>
          </a:ln>
        </p:spPr>
      </p:pic>
    </p:spTree>
    <p:extLst>
      <p:ext uri="{BB962C8B-B14F-4D97-AF65-F5344CB8AC3E}">
        <p14:creationId xmlns:p14="http://schemas.microsoft.com/office/powerpoint/2010/main" val="9930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ThrowsAdvice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8" name="Content Placeholder 7" descr="/Users/santoshkumarkar/Desktop/Screen Shot 2019-08-25 at 4.49.5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678" y="1956466"/>
            <a:ext cx="10975975" cy="2026709"/>
          </a:xfrm>
          <a:prstGeom prst="rect">
            <a:avLst/>
          </a:prstGeom>
          <a:noFill/>
          <a:ln>
            <a:noFill/>
          </a:ln>
        </p:spPr>
      </p:pic>
    </p:spTree>
    <p:extLst>
      <p:ext uri="{BB962C8B-B14F-4D97-AF65-F5344CB8AC3E}">
        <p14:creationId xmlns:p14="http://schemas.microsoft.com/office/powerpoint/2010/main" val="26347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a:t>
            </a:r>
            <a:r>
              <a:rPr lang="en-US" dirty="0" err="1" smtClean="0"/>
              <a:t>config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Content Placeholder 6" descr="/Users/santoshkumarkar/Desktop/Screen Shot 2019-08-25 at 4.50.0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428" y="1621556"/>
            <a:ext cx="9834630" cy="4267200"/>
          </a:xfrm>
          <a:prstGeom prst="rect">
            <a:avLst/>
          </a:prstGeom>
          <a:noFill/>
          <a:ln>
            <a:noFill/>
          </a:ln>
        </p:spPr>
      </p:pic>
    </p:spTree>
    <p:extLst>
      <p:ext uri="{BB962C8B-B14F-4D97-AF65-F5344CB8AC3E}">
        <p14:creationId xmlns:p14="http://schemas.microsoft.com/office/powerpoint/2010/main" val="697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Execution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Content Placeholder 5" descr="/Users/santoshkumarkar/Desktop/Screen Shot 2019-08-25 at 4.50.25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844986"/>
            <a:ext cx="10975975" cy="2962190"/>
          </a:xfrm>
          <a:prstGeom prst="rect">
            <a:avLst/>
          </a:prstGeom>
          <a:noFill/>
          <a:ln>
            <a:noFill/>
          </a:ln>
        </p:spPr>
      </p:pic>
    </p:spTree>
    <p:extLst>
      <p:ext uri="{BB962C8B-B14F-4D97-AF65-F5344CB8AC3E}">
        <p14:creationId xmlns:p14="http://schemas.microsoft.com/office/powerpoint/2010/main" val="7590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2</a:t>
            </a:r>
          </a:p>
          <a:p>
            <a:r>
              <a:rPr lang="en-US" dirty="0" smtClean="0"/>
              <a:t>Spring </a:t>
            </a:r>
            <a:r>
              <a:rPr lang="en-US" dirty="0" smtClean="0"/>
              <a:t>AOP</a:t>
            </a:r>
            <a:endParaRPr lang="en-US" dirty="0"/>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Aspect Oriented Programming</a:t>
            </a:r>
            <a:r>
              <a:rPr lang="en-US" dirty="0"/>
              <a:t> </a:t>
            </a:r>
            <a:endParaRPr lang="en-US" dirty="0"/>
          </a:p>
        </p:txBody>
      </p:sp>
      <p:sp>
        <p:nvSpPr>
          <p:cNvPr id="3" name="Content Placeholder 2"/>
          <p:cNvSpPr>
            <a:spLocks noGrp="1"/>
          </p:cNvSpPr>
          <p:nvPr>
            <p:ph idx="1"/>
          </p:nvPr>
        </p:nvSpPr>
        <p:spPr/>
        <p:txBody>
          <a:bodyPr>
            <a:normAutofit/>
          </a:bodyPr>
          <a:lstStyle/>
          <a:p>
            <a:r>
              <a:rPr lang="en-US" dirty="0" smtClean="0"/>
              <a:t>Breaks </a:t>
            </a:r>
            <a:r>
              <a:rPr lang="en-US" dirty="0"/>
              <a:t>the program logic into distinct parts </a:t>
            </a:r>
            <a:r>
              <a:rPr lang="en-US" dirty="0"/>
              <a:t> </a:t>
            </a:r>
            <a:r>
              <a:rPr lang="en-US" dirty="0" smtClean="0"/>
              <a:t>(Called </a:t>
            </a:r>
            <a:r>
              <a:rPr lang="en-US" dirty="0"/>
              <a:t>concerns</a:t>
            </a:r>
            <a:r>
              <a:rPr lang="en-US" dirty="0" smtClean="0"/>
              <a:t>).</a:t>
            </a:r>
            <a:endParaRPr lang="en-US" dirty="0"/>
          </a:p>
          <a:p>
            <a:r>
              <a:rPr lang="en-US" dirty="0" smtClean="0"/>
              <a:t>Used </a:t>
            </a:r>
            <a:r>
              <a:rPr lang="en-US" dirty="0"/>
              <a:t>to increase modularity by </a:t>
            </a:r>
            <a:r>
              <a:rPr lang="en-US" b="1" dirty="0" smtClean="0"/>
              <a:t>cross-cutting </a:t>
            </a:r>
            <a:r>
              <a:rPr lang="en-US" b="1" dirty="0"/>
              <a:t>concerns</a:t>
            </a:r>
            <a:r>
              <a:rPr lang="en-US" dirty="0"/>
              <a:t>.</a:t>
            </a:r>
            <a:r>
              <a:rPr lang="en-US" dirty="0" smtClean="0"/>
              <a:t>	</a:t>
            </a:r>
          </a:p>
          <a:p>
            <a:r>
              <a:rPr lang="en-US" b="1" dirty="0"/>
              <a:t>cross-cutting concern</a:t>
            </a:r>
            <a:r>
              <a:rPr lang="en-US" dirty="0"/>
              <a:t> is a concern that can affect the whole application and should be centralized in one location in code as possible, such as transaction management, authentication, logging, security e</a:t>
            </a:r>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Reserved.X</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934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Join point</a:t>
            </a:r>
          </a:p>
          <a:p>
            <a:r>
              <a:rPr lang="en-US" dirty="0"/>
              <a:t>Advice</a:t>
            </a:r>
          </a:p>
          <a:p>
            <a:r>
              <a:rPr lang="en-US" dirty="0" err="1"/>
              <a:t>Pointcut</a:t>
            </a:r>
            <a:endParaRPr lang="en-US" dirty="0"/>
          </a:p>
          <a:p>
            <a:r>
              <a:rPr lang="en-US" dirty="0"/>
              <a:t>Introduction</a:t>
            </a:r>
          </a:p>
          <a:p>
            <a:r>
              <a:rPr lang="en-US" dirty="0"/>
              <a:t>Target Object</a:t>
            </a:r>
          </a:p>
          <a:p>
            <a:r>
              <a:rPr lang="en-US" dirty="0"/>
              <a:t>Aspect</a:t>
            </a:r>
          </a:p>
          <a:p>
            <a:r>
              <a:rPr lang="en-US" dirty="0"/>
              <a:t>Interceptor</a:t>
            </a:r>
          </a:p>
          <a:p>
            <a:r>
              <a:rPr lang="en-US" dirty="0"/>
              <a:t>AOP Proxy</a:t>
            </a:r>
          </a:p>
          <a:p>
            <a:r>
              <a:rPr lang="en-US" dirty="0"/>
              <a:t>Weaving</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623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Point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method </a:t>
            </a:r>
            <a:r>
              <a:rPr lang="en-US" dirty="0"/>
              <a:t>execution, </a:t>
            </a:r>
            <a:endParaRPr lang="en-US" dirty="0" smtClean="0"/>
          </a:p>
          <a:p>
            <a:pPr>
              <a:buFont typeface="Arial" charset="0"/>
              <a:buChar char="•"/>
            </a:pPr>
            <a:r>
              <a:rPr lang="en-US" dirty="0" smtClean="0"/>
              <a:t>exception </a:t>
            </a:r>
            <a:r>
              <a:rPr lang="en-US" dirty="0"/>
              <a:t>handling, </a:t>
            </a:r>
            <a:endParaRPr lang="en-US" dirty="0" smtClean="0"/>
          </a:p>
          <a:p>
            <a:pPr>
              <a:buFont typeface="Arial" charset="0"/>
              <a:buChar char="•"/>
            </a:pPr>
            <a:r>
              <a:rPr lang="en-US" dirty="0" smtClean="0"/>
              <a:t>field </a:t>
            </a:r>
            <a:r>
              <a:rPr lang="en-US" dirty="0"/>
              <a:t>access etc. </a:t>
            </a:r>
            <a:endParaRPr lang="en-US" dirty="0" smtClean="0"/>
          </a:p>
          <a:p>
            <a:pPr marL="0" indent="0">
              <a:buNone/>
            </a:pPr>
            <a:r>
              <a:rPr lang="en-US" dirty="0" smtClean="0"/>
              <a:t>Spring </a:t>
            </a:r>
            <a:r>
              <a:rPr lang="en-US" dirty="0"/>
              <a:t>supports only method execution join point.</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6467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action taken by an aspect at a particular join </a:t>
            </a:r>
            <a:r>
              <a:rPr lang="en-US" dirty="0" smtClean="0"/>
              <a:t>point</a:t>
            </a:r>
          </a:p>
          <a:p>
            <a:r>
              <a:rPr lang="en-US" b="1" dirty="0"/>
              <a:t>Before Advice</a:t>
            </a:r>
            <a:r>
              <a:rPr lang="en-US" dirty="0"/>
              <a:t>: </a:t>
            </a:r>
            <a:r>
              <a:rPr lang="en-US" dirty="0"/>
              <a:t>e</a:t>
            </a:r>
            <a:r>
              <a:rPr lang="en-US" dirty="0" smtClean="0"/>
              <a:t>xecutes </a:t>
            </a:r>
            <a:r>
              <a:rPr lang="en-US" dirty="0"/>
              <a:t>before a join point.</a:t>
            </a:r>
          </a:p>
          <a:p>
            <a:r>
              <a:rPr lang="en-US" b="1" dirty="0"/>
              <a:t>After Returning Advice</a:t>
            </a:r>
            <a:r>
              <a:rPr lang="en-US" dirty="0"/>
              <a:t>: </a:t>
            </a:r>
            <a:r>
              <a:rPr lang="en-US" dirty="0"/>
              <a:t>e</a:t>
            </a:r>
            <a:r>
              <a:rPr lang="en-US" dirty="0" smtClean="0"/>
              <a:t>xecutes </a:t>
            </a:r>
            <a:r>
              <a:rPr lang="en-US" dirty="0"/>
              <a:t>after a joint point completes normally.</a:t>
            </a:r>
          </a:p>
          <a:p>
            <a:r>
              <a:rPr lang="en-US" b="1" dirty="0"/>
              <a:t>After Throwing Advice</a:t>
            </a:r>
            <a:r>
              <a:rPr lang="en-US" dirty="0"/>
              <a:t>: </a:t>
            </a:r>
            <a:r>
              <a:rPr lang="en-US" dirty="0"/>
              <a:t>e</a:t>
            </a:r>
            <a:r>
              <a:rPr lang="en-US" dirty="0" smtClean="0"/>
              <a:t>xecutes </a:t>
            </a:r>
            <a:r>
              <a:rPr lang="en-US" dirty="0"/>
              <a:t>if method exits by throwing an exception.</a:t>
            </a:r>
          </a:p>
          <a:p>
            <a:r>
              <a:rPr lang="en-US" b="1" dirty="0"/>
              <a:t>After (finally) Advice</a:t>
            </a:r>
            <a:r>
              <a:rPr lang="en-US" dirty="0"/>
              <a:t>: </a:t>
            </a:r>
            <a:r>
              <a:rPr lang="en-US" dirty="0"/>
              <a:t>e</a:t>
            </a:r>
            <a:r>
              <a:rPr lang="en-US" dirty="0" smtClean="0"/>
              <a:t>xecutes </a:t>
            </a:r>
            <a:r>
              <a:rPr lang="en-US" dirty="0"/>
              <a:t>after a join point regardless of join point exit whether normally or exceptional return.</a:t>
            </a:r>
          </a:p>
          <a:p>
            <a:r>
              <a:rPr lang="en-US" b="1" dirty="0">
                <a:solidFill>
                  <a:srgbClr val="C00000"/>
                </a:solidFill>
              </a:rPr>
              <a:t>Around Advice</a:t>
            </a:r>
            <a:r>
              <a:rPr lang="en-US" dirty="0">
                <a:solidFill>
                  <a:srgbClr val="C00000"/>
                </a:solidFill>
              </a:rPr>
              <a:t>: </a:t>
            </a:r>
            <a:r>
              <a:rPr lang="en-US" dirty="0">
                <a:solidFill>
                  <a:srgbClr val="C00000"/>
                </a:solidFill>
              </a:rPr>
              <a:t>e</a:t>
            </a:r>
            <a:r>
              <a:rPr lang="en-US" dirty="0" smtClean="0">
                <a:solidFill>
                  <a:srgbClr val="C00000"/>
                </a:solidFill>
              </a:rPr>
              <a:t>xecutes </a:t>
            </a:r>
            <a:r>
              <a:rPr lang="en-US" dirty="0">
                <a:solidFill>
                  <a:srgbClr val="C00000"/>
                </a:solidFill>
              </a:rPr>
              <a:t>before and after a join point.</a:t>
            </a:r>
          </a:p>
          <a:p>
            <a:pPr marL="0" indent="0">
              <a:buNone/>
            </a:pP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146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Pointcut</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expression language of AOP that matches join points.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59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a:t>
            </a:r>
            <a:endParaRPr lang="en-US" dirty="0"/>
          </a:p>
        </p:txBody>
      </p:sp>
      <p:sp>
        <p:nvSpPr>
          <p:cNvPr id="3" name="Content Placeholder 2"/>
          <p:cNvSpPr>
            <a:spLocks noGrp="1"/>
          </p:cNvSpPr>
          <p:nvPr>
            <p:ph idx="1"/>
          </p:nvPr>
        </p:nvSpPr>
        <p:spPr/>
        <p:txBody>
          <a:bodyPr/>
          <a:lstStyle/>
          <a:p>
            <a:pPr marL="0" indent="0">
              <a:buNone/>
            </a:pPr>
            <a:r>
              <a:rPr lang="en-US" dirty="0"/>
              <a:t>C</a:t>
            </a:r>
            <a:r>
              <a:rPr lang="en-US" dirty="0" smtClean="0"/>
              <a:t>lass </a:t>
            </a:r>
            <a:r>
              <a:rPr lang="en-US" dirty="0"/>
              <a:t>that contains </a:t>
            </a:r>
            <a:endParaRPr lang="en-US" dirty="0" smtClean="0"/>
          </a:p>
          <a:p>
            <a:r>
              <a:rPr lang="en-US" dirty="0" smtClean="0"/>
              <a:t>advices</a:t>
            </a:r>
            <a:r>
              <a:rPr lang="en-US" dirty="0"/>
              <a:t>, </a:t>
            </a:r>
            <a:endParaRPr lang="en-US" dirty="0" smtClean="0"/>
          </a:p>
          <a:p>
            <a:r>
              <a:rPr lang="en-US" dirty="0" err="1" smtClean="0"/>
              <a:t>joinpoints</a:t>
            </a:r>
            <a:r>
              <a:rPr lang="en-US" dirty="0" smtClean="0"/>
              <a: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742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aspect that contains only one 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283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399</Words>
  <Application>Microsoft Macintosh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Calibri</vt:lpstr>
      <vt:lpstr>Calibri Light</vt:lpstr>
      <vt:lpstr>Consolas</vt:lpstr>
      <vt:lpstr>Corbel</vt:lpstr>
      <vt:lpstr>Segoe UI</vt:lpstr>
      <vt:lpstr>Segoe UI Semibold</vt:lpstr>
      <vt:lpstr>Arial</vt:lpstr>
      <vt:lpstr>Office Theme</vt:lpstr>
      <vt:lpstr>2_Chalkboard 16x9</vt:lpstr>
      <vt:lpstr>PowerPoint Presentation</vt:lpstr>
      <vt:lpstr>PowerPoint Presentation</vt:lpstr>
      <vt:lpstr>Aspect Oriented Programming </vt:lpstr>
      <vt:lpstr>PowerPoint Presentation</vt:lpstr>
      <vt:lpstr>Joint Point</vt:lpstr>
      <vt:lpstr>Advice</vt:lpstr>
      <vt:lpstr>Pointcut</vt:lpstr>
      <vt:lpstr>Aspect</vt:lpstr>
      <vt:lpstr>Interceptor</vt:lpstr>
      <vt:lpstr>Weaving</vt:lpstr>
      <vt:lpstr>AOP implementations</vt:lpstr>
      <vt:lpstr>Spring AOP with xml config</vt:lpstr>
      <vt:lpstr>MethodBeforeAdvice</vt:lpstr>
      <vt:lpstr>AfterReturningAdvice</vt:lpstr>
      <vt:lpstr>MethodInterceptor</vt:lpstr>
      <vt:lpstr>ThrowsAdvice</vt:lpstr>
      <vt:lpstr>AOP config</vt:lpstr>
      <vt:lpstr>Final Execution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108</cp:revision>
  <dcterms:created xsi:type="dcterms:W3CDTF">2017-09-20T09:35:00Z</dcterms:created>
  <dcterms:modified xsi:type="dcterms:W3CDTF">2019-08-25T11:36:42Z</dcterms:modified>
</cp:coreProperties>
</file>