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 descr="Novel Vista is presenting &#10;Cick &#10;0 &#10;uyx-thzd-nsv &#10;u,cr &#10;Interacting with AWS &#10;c &#10;Storage &#10;Development and &#10;AWS &#10;Management Tools &#10;Content Delivery. &#10;Analytics &#10;Novel Vista &#10;Sancket S &#10;Kaushal Yadav &#10;girish nishad &#10;You &#10;O &#10;O &#10;O &#10;Shrihari MG &#10;Vijay Rewatkar &#10;kurnar &#10;60 &#10;14 others &#10;o &#10;O &#10;o &#10;Pr &#10;Application &#10;rammi Interface &#10;Messaging &#10;Compute &#10;App Services &#10;Database &#10;Payments &#10;Mobile &#10;Networking &#10;On-Demand Workforce &#10;VPC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00200" y="-8382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ovel Vista is presenting &#10;Eat &#10;Cick &#10;0 &#10;uyx-thzd-nsv &#10;Interacting with AWS &#10;ConÅole &#10;CLI &#10;SDKs &#10;Storage &#10;Development and &#10;AWS &#10;Management Tools &#10;Content Delivery. &#10;Analytics &#10;Compute &#10;Messaging &#10;App Services &#10;Database &#10;Payments &#10;Mobile &#10;Networking &#10;On-Demand Workforce &#10;Novel Vista &#10;Sancket S &#10;Kaushal Yadav &#10;girish nishad &#10;You &#10;O &#10;O &#10;O &#10;Shrihari MG &#10;Vijay Rewatkar &#10;kurnar &#10;60 &#10;13 others &#10;o &#10;O &#10;o &#10;API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38400" y="-4572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Novel Vista is presenting &#10;Cick &#10;0 &#10;uyx-thzd-nsv &#10;O &#10;IAM &#10;How IAM handles conflicting permissions &#10;Are they denied &#10;explicitly? &#10;Deny &#10;.21 &#10;Are they allowed &#10;explicitly? &#10;Allow &#10;Turn on microphone (ctrl + d) &#10;Deny &#10;Novel Vista &#10;Shrihari MG &#10;Kumar &#10;girish nishad &#10;You &#10;shruti katkar &#10;Deepak Muniraju &#10;Nilesh Kala &#10;14 others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14600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uyx-thzd-nsv &#10;NovelVistaispresenting &#10;0 &#10;0 -n 】 &#10;Sumit Kumar &#10;shrutikatkar &#10;Deepak Muniraju &#10;KaushalYadav &#10;0 &#10;0 &#10;0 &#10;6 &#10;SampathKumar &#10;NovelVista &#10;0 &#10;14 01h s &#10;0 &#10;0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828800" y="-1524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uyx-thzd-nsv &#10;1 を 彦 10 、 を 」 &#10;No 《 の 一 《 確 pres の イ 9 &#10;0 &#10;て 「 一 c- 一 06 。 ら ゝ &#10;T ミ n 呂 ョ を 「 一 •one ( c ぎ + d ) &#10;こ 年 い を 2. &#10;圄 国 &#10;NAC &#10;一 卩 LL.) 尸 [J レ &#10;て ) T &#10;Sumit Kumar &#10;OmkarVarhadi &#10;Deepak Muniraju &#10;KaushalYadav &#10;0 &#10;0 &#10;0 &#10;0 &#10;0 &#10;girish nishad &#10;No 《 の 一 s &#10;0 &#10;14 01h 雲 s &#10;0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52600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Novel Vista is presenting &#10;Multi tier Architecture &#10;uyx-thzd-nsv &#10;www.myapp.com &#10;Internet &#10;Route 53 &#10;Elastic Load Balancer (external) &#10;Tier &#10;Load Balancer (internal) &#10;Application/Logic Tier &#10;Data base Tier &#10;HTTP • &#10;here &#10;Securty Group &#10;HTTP'HTTPS from &#10;web security Group &#10;inELB securitv Group &#10;App &#10;Application Securty Group &#10;og security Group &#10;Kaushal Yadav &#10;Deepak Muniraju &#10;0m kar Varhadi &#10;Sumit Kumar &#10;You &#10;Novel Vista &#10;Nilesh Kala &#10;girish nishad &#10;14 others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81200" y="-4572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Nilesh Kala is presenting &#10;Met • X X [AM X &#10;to &#10;Last login: sat Jul 31 2021 from ec2-3-16-146-1. us-east &#10;Amazon Linux 2 AMI &#10;https: / /aws. amazon. com/amazon-linux-2/ &#10;x &#10;e Sulp4e A &#10;-2 . compute. amazonaws . com &#10;[ec2-user@ip-10-O-3-244 -1$ curl &quot;http://169.254. 169 .254/1atest/meta-dat* &#10;i-088991f74c85dc1f7 &#10;Public IPs: 18.188.161.200 Pnvate 1003.244 &#10;uyx-thzd-nsv &#10;O &#10;You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52600" y="-4572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Novel Vista is presenting &#10;some diagrams &#10;File Edit &#10;CIO ta &#10;type &#10;uyx-thzd-nsv &#10;El &#10;help &#10;Target Groups &#10;www.myapp.com &#10;Application Load &#10;Balancer &#10;Availability Zone A &#10;Orders &#10;/orders &#10;/images &#10;/registration &#10;Availability Zore B &#10;Orders &#10;Reg &#10;Rain &#10;O &#10;You &#10;Turn oft microphone (ctrl + d)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371600" y="-4572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Novel Vista is presenting &#10;Rain &#10;some diagrams &#10;File Edit Slide &#10;help &#10;AWS CloudFormation &#10;000 &#10;Architecture &#10;mailability Zone A &#10;template &#10;Cloud Formation &#10;engine &#10;You &#10;uyx-thzd-nsv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62200" y="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Santosh Kelkar</dc:creator>
  <cp:lastModifiedBy>Santosh Kelkar</cp:lastModifiedBy>
  <cp:revision>2</cp:revision>
  <dcterms:created xsi:type="dcterms:W3CDTF">2006-08-16T00:00:00Z</dcterms:created>
  <dcterms:modified xsi:type="dcterms:W3CDTF">2021-08-01T03:58:41Z</dcterms:modified>
</cp:coreProperties>
</file>