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74" r:id="rId3"/>
    <p:sldId id="258" r:id="rId4"/>
    <p:sldId id="257" r:id="rId5"/>
    <p:sldId id="259" r:id="rId6"/>
    <p:sldId id="260" r:id="rId7"/>
    <p:sldId id="261" r:id="rId8"/>
    <p:sldId id="262" r:id="rId9"/>
    <p:sldId id="263" r:id="rId10"/>
    <p:sldId id="264" r:id="rId11"/>
    <p:sldId id="265" r:id="rId12"/>
    <p:sldId id="266" r:id="rId13"/>
    <p:sldId id="269" r:id="rId14"/>
    <p:sldId id="276" r:id="rId15"/>
    <p:sldId id="267" r:id="rId16"/>
    <p:sldId id="268" r:id="rId17"/>
    <p:sldId id="270" r:id="rId18"/>
    <p:sldId id="271" r:id="rId19"/>
    <p:sldId id="27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3" d="100"/>
          <a:sy n="63" d="100"/>
        </p:scale>
        <p:origin x="8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kumar" userId="03295405c6b72e61" providerId="LiveId" clId="{FDB915B2-1517-4E44-A839-E5A1526BC7C8}"/>
    <pc:docChg chg="undo custSel addSld delSld modSld">
      <pc:chgData name="santosh kumar" userId="03295405c6b72e61" providerId="LiveId" clId="{FDB915B2-1517-4E44-A839-E5A1526BC7C8}" dt="2024-11-13T15:23:12.321" v="1311" actId="1076"/>
      <pc:docMkLst>
        <pc:docMk/>
      </pc:docMkLst>
      <pc:sldChg chg="addSp modSp mod">
        <pc:chgData name="santosh kumar" userId="03295405c6b72e61" providerId="LiveId" clId="{FDB915B2-1517-4E44-A839-E5A1526BC7C8}" dt="2024-11-08T14:28:25.210" v="647" actId="20577"/>
        <pc:sldMkLst>
          <pc:docMk/>
          <pc:sldMk cId="1140266119" sldId="262"/>
        </pc:sldMkLst>
        <pc:spChg chg="add mod">
          <ac:chgData name="santosh kumar" userId="03295405c6b72e61" providerId="LiveId" clId="{FDB915B2-1517-4E44-A839-E5A1526BC7C8}" dt="2024-11-08T14:28:25.210" v="647" actId="20577"/>
          <ac:spMkLst>
            <pc:docMk/>
            <pc:sldMk cId="1140266119" sldId="262"/>
            <ac:spMk id="3" creationId="{F5BC4B1D-C457-A5C6-AD98-54D56A5E822C}"/>
          </ac:spMkLst>
        </pc:spChg>
        <pc:spChg chg="mod">
          <ac:chgData name="santosh kumar" userId="03295405c6b72e61" providerId="LiveId" clId="{FDB915B2-1517-4E44-A839-E5A1526BC7C8}" dt="2024-11-07T15:24:23.281" v="13" actId="1076"/>
          <ac:spMkLst>
            <pc:docMk/>
            <pc:sldMk cId="1140266119" sldId="262"/>
            <ac:spMk id="5" creationId="{1C6E0128-8F40-BFCE-9A4B-34961524F54D}"/>
          </ac:spMkLst>
        </pc:spChg>
        <pc:graphicFrameChg chg="add mod">
          <ac:chgData name="santosh kumar" userId="03295405c6b72e61" providerId="LiveId" clId="{FDB915B2-1517-4E44-A839-E5A1526BC7C8}" dt="2024-11-07T15:28:12.450" v="42" actId="20577"/>
          <ac:graphicFrameMkLst>
            <pc:docMk/>
            <pc:sldMk cId="1140266119" sldId="262"/>
            <ac:graphicFrameMk id="2" creationId="{DD5F2224-2402-4145-A12D-3CC4CC088F71}"/>
          </ac:graphicFrameMkLst>
        </pc:graphicFrameChg>
      </pc:sldChg>
      <pc:sldChg chg="addSp delSp modSp mod">
        <pc:chgData name="santosh kumar" userId="03295405c6b72e61" providerId="LiveId" clId="{FDB915B2-1517-4E44-A839-E5A1526BC7C8}" dt="2024-11-07T15:43:00.184" v="134" actId="207"/>
        <pc:sldMkLst>
          <pc:docMk/>
          <pc:sldMk cId="322761525" sldId="263"/>
        </pc:sldMkLst>
        <pc:spChg chg="del">
          <ac:chgData name="santosh kumar" userId="03295405c6b72e61" providerId="LiveId" clId="{FDB915B2-1517-4E44-A839-E5A1526BC7C8}" dt="2024-11-07T15:37:39.572" v="89" actId="478"/>
          <ac:spMkLst>
            <pc:docMk/>
            <pc:sldMk cId="322761525" sldId="263"/>
            <ac:spMk id="4" creationId="{C8CE3186-84D3-EBFE-6CCA-0DC893AA27B8}"/>
          </ac:spMkLst>
        </pc:spChg>
        <pc:spChg chg="add mod">
          <ac:chgData name="santosh kumar" userId="03295405c6b72e61" providerId="LiveId" clId="{FDB915B2-1517-4E44-A839-E5A1526BC7C8}" dt="2024-11-07T15:43:00.184" v="134" actId="207"/>
          <ac:spMkLst>
            <pc:docMk/>
            <pc:sldMk cId="322761525" sldId="263"/>
            <ac:spMk id="6" creationId="{2A21BB4A-7C87-E218-CB34-3AB1AE9C6A41}"/>
          </ac:spMkLst>
        </pc:spChg>
        <pc:spChg chg="add mod">
          <ac:chgData name="santosh kumar" userId="03295405c6b72e61" providerId="LiveId" clId="{FDB915B2-1517-4E44-A839-E5A1526BC7C8}" dt="2024-11-07T15:40:37.941" v="124" actId="1076"/>
          <ac:spMkLst>
            <pc:docMk/>
            <pc:sldMk cId="322761525" sldId="263"/>
            <ac:spMk id="8" creationId="{68DAF913-9B76-E3E2-F419-55CF6628F4E9}"/>
          </ac:spMkLst>
        </pc:spChg>
        <pc:graphicFrameChg chg="add mod">
          <ac:chgData name="santosh kumar" userId="03295405c6b72e61" providerId="LiveId" clId="{FDB915B2-1517-4E44-A839-E5A1526BC7C8}" dt="2024-11-07T15:39:55.144" v="108" actId="14100"/>
          <ac:graphicFrameMkLst>
            <pc:docMk/>
            <pc:sldMk cId="322761525" sldId="263"/>
            <ac:graphicFrameMk id="7" creationId="{93A32F39-D197-4ED0-B4FE-2CBE6981FA06}"/>
          </ac:graphicFrameMkLst>
        </pc:graphicFrameChg>
        <pc:picChg chg="del">
          <ac:chgData name="santosh kumar" userId="03295405c6b72e61" providerId="LiveId" clId="{FDB915B2-1517-4E44-A839-E5A1526BC7C8}" dt="2024-11-07T15:37:39.572" v="89" actId="478"/>
          <ac:picMkLst>
            <pc:docMk/>
            <pc:sldMk cId="322761525" sldId="263"/>
            <ac:picMk id="2" creationId="{81353CEB-3D4E-C51F-2B2C-6750625ADB1F}"/>
          </ac:picMkLst>
        </pc:picChg>
        <pc:picChg chg="del">
          <ac:chgData name="santosh kumar" userId="03295405c6b72e61" providerId="LiveId" clId="{FDB915B2-1517-4E44-A839-E5A1526BC7C8}" dt="2024-11-07T15:37:39.572" v="89" actId="478"/>
          <ac:picMkLst>
            <pc:docMk/>
            <pc:sldMk cId="322761525" sldId="263"/>
            <ac:picMk id="3" creationId="{0BB8A9C8-7D38-0F0A-C8CF-9B6170732773}"/>
          </ac:picMkLst>
        </pc:picChg>
      </pc:sldChg>
      <pc:sldChg chg="addSp delSp modSp mod">
        <pc:chgData name="santosh kumar" userId="03295405c6b72e61" providerId="LiveId" clId="{FDB915B2-1517-4E44-A839-E5A1526BC7C8}" dt="2024-11-07T15:47:26.272" v="178"/>
        <pc:sldMkLst>
          <pc:docMk/>
          <pc:sldMk cId="3875775517" sldId="264"/>
        </pc:sldMkLst>
        <pc:spChg chg="del">
          <ac:chgData name="santosh kumar" userId="03295405c6b72e61" providerId="LiveId" clId="{FDB915B2-1517-4E44-A839-E5A1526BC7C8}" dt="2024-11-07T15:41:41.262" v="125" actId="478"/>
          <ac:spMkLst>
            <pc:docMk/>
            <pc:sldMk cId="3875775517" sldId="264"/>
            <ac:spMk id="6" creationId="{6D852624-BD09-3304-9470-F6101D1A92C7}"/>
          </ac:spMkLst>
        </pc:spChg>
        <pc:spChg chg="add mod">
          <ac:chgData name="santosh kumar" userId="03295405c6b72e61" providerId="LiveId" clId="{FDB915B2-1517-4E44-A839-E5A1526BC7C8}" dt="2024-11-07T15:42:53.539" v="132" actId="207"/>
          <ac:spMkLst>
            <pc:docMk/>
            <pc:sldMk cId="3875775517" sldId="264"/>
            <ac:spMk id="8" creationId="{88F6201C-3465-6BF0-AC27-7F49A7372DC8}"/>
          </ac:spMkLst>
        </pc:spChg>
        <pc:spChg chg="add mod">
          <ac:chgData name="santosh kumar" userId="03295405c6b72e61" providerId="LiveId" clId="{FDB915B2-1517-4E44-A839-E5A1526BC7C8}" dt="2024-11-07T15:47:26.272" v="178"/>
          <ac:spMkLst>
            <pc:docMk/>
            <pc:sldMk cId="3875775517" sldId="264"/>
            <ac:spMk id="10" creationId="{77846205-0728-C088-62A6-3844BC603E30}"/>
          </ac:spMkLst>
        </pc:spChg>
        <pc:graphicFrameChg chg="add mod">
          <ac:chgData name="santosh kumar" userId="03295405c6b72e61" providerId="LiveId" clId="{FDB915B2-1517-4E44-A839-E5A1526BC7C8}" dt="2024-11-07T15:44:27.040" v="140" actId="1076"/>
          <ac:graphicFrameMkLst>
            <pc:docMk/>
            <pc:sldMk cId="3875775517" sldId="264"/>
            <ac:graphicFrameMk id="9" creationId="{1B5B8722-3F21-48FF-9B41-651E3C887A63}"/>
          </ac:graphicFrameMkLst>
        </pc:graphicFrameChg>
        <pc:picChg chg="del">
          <ac:chgData name="santosh kumar" userId="03295405c6b72e61" providerId="LiveId" clId="{FDB915B2-1517-4E44-A839-E5A1526BC7C8}" dt="2024-11-07T15:41:41.262" v="125" actId="478"/>
          <ac:picMkLst>
            <pc:docMk/>
            <pc:sldMk cId="3875775517" sldId="264"/>
            <ac:picMk id="2" creationId="{AABC9BA3-E3C2-5567-9F32-161DCC9C7AFC}"/>
          </ac:picMkLst>
        </pc:picChg>
        <pc:picChg chg="del">
          <ac:chgData name="santosh kumar" userId="03295405c6b72e61" providerId="LiveId" clId="{FDB915B2-1517-4E44-A839-E5A1526BC7C8}" dt="2024-11-07T15:41:41.262" v="125" actId="478"/>
          <ac:picMkLst>
            <pc:docMk/>
            <pc:sldMk cId="3875775517" sldId="264"/>
            <ac:picMk id="3" creationId="{9F4768F1-48CB-6A06-6A20-7A70FC32BD93}"/>
          </ac:picMkLst>
        </pc:picChg>
        <pc:picChg chg="del">
          <ac:chgData name="santosh kumar" userId="03295405c6b72e61" providerId="LiveId" clId="{FDB915B2-1517-4E44-A839-E5A1526BC7C8}" dt="2024-11-07T15:41:41.262" v="125" actId="478"/>
          <ac:picMkLst>
            <pc:docMk/>
            <pc:sldMk cId="3875775517" sldId="264"/>
            <ac:picMk id="4" creationId="{B8CEA5FE-D5BA-C05B-02D8-3C273CBF4BDC}"/>
          </ac:picMkLst>
        </pc:picChg>
        <pc:picChg chg="del">
          <ac:chgData name="santosh kumar" userId="03295405c6b72e61" providerId="LiveId" clId="{FDB915B2-1517-4E44-A839-E5A1526BC7C8}" dt="2024-11-07T15:41:41.262" v="125" actId="478"/>
          <ac:picMkLst>
            <pc:docMk/>
            <pc:sldMk cId="3875775517" sldId="264"/>
            <ac:picMk id="5" creationId="{8E4FF995-0167-03C4-DB51-340E16DC3FE5}"/>
          </ac:picMkLst>
        </pc:picChg>
      </pc:sldChg>
      <pc:sldChg chg="addSp delSp modSp mod">
        <pc:chgData name="santosh kumar" userId="03295405c6b72e61" providerId="LiveId" clId="{FDB915B2-1517-4E44-A839-E5A1526BC7C8}" dt="2024-11-08T09:09:25.157" v="511" actId="27918"/>
        <pc:sldMkLst>
          <pc:docMk/>
          <pc:sldMk cId="3835499212" sldId="265"/>
        </pc:sldMkLst>
        <pc:spChg chg="del">
          <ac:chgData name="santosh kumar" userId="03295405c6b72e61" providerId="LiveId" clId="{FDB915B2-1517-4E44-A839-E5A1526BC7C8}" dt="2024-11-07T15:47:42.920" v="180" actId="478"/>
          <ac:spMkLst>
            <pc:docMk/>
            <pc:sldMk cId="3835499212" sldId="265"/>
            <ac:spMk id="3" creationId="{468F2B07-1ED5-F923-8AF3-24C3CABA02E4}"/>
          </ac:spMkLst>
        </pc:spChg>
        <pc:spChg chg="add mod">
          <ac:chgData name="santosh kumar" userId="03295405c6b72e61" providerId="LiveId" clId="{FDB915B2-1517-4E44-A839-E5A1526BC7C8}" dt="2024-11-08T08:46:40.074" v="454" actId="1076"/>
          <ac:spMkLst>
            <pc:docMk/>
            <pc:sldMk cId="3835499212" sldId="265"/>
            <ac:spMk id="3" creationId="{FB16C127-DAD4-45F8-B430-1FCC1281AE8D}"/>
          </ac:spMkLst>
        </pc:spChg>
        <pc:spChg chg="add del mod">
          <ac:chgData name="santosh kumar" userId="03295405c6b72e61" providerId="LiveId" clId="{FDB915B2-1517-4E44-A839-E5A1526BC7C8}" dt="2024-11-08T08:46:09.625" v="446"/>
          <ac:spMkLst>
            <pc:docMk/>
            <pc:sldMk cId="3835499212" sldId="265"/>
            <ac:spMk id="4" creationId="{8D8D9D2D-12B7-9460-BA6D-F1F51A6A4FD9}"/>
          </ac:spMkLst>
        </pc:spChg>
        <pc:spChg chg="add mod">
          <ac:chgData name="santosh kumar" userId="03295405c6b72e61" providerId="LiveId" clId="{FDB915B2-1517-4E44-A839-E5A1526BC7C8}" dt="2024-11-08T08:48:53.034" v="506" actId="20577"/>
          <ac:spMkLst>
            <pc:docMk/>
            <pc:sldMk cId="3835499212" sldId="265"/>
            <ac:spMk id="7" creationId="{2F88938F-ACE8-8136-3FA7-14E2617E2D2F}"/>
          </ac:spMkLst>
        </pc:spChg>
        <pc:graphicFrameChg chg="add mod">
          <ac:chgData name="santosh kumar" userId="03295405c6b72e61" providerId="LiveId" clId="{FDB915B2-1517-4E44-A839-E5A1526BC7C8}" dt="2024-11-08T08:46:49.817" v="455" actId="1076"/>
          <ac:graphicFrameMkLst>
            <pc:docMk/>
            <pc:sldMk cId="3835499212" sldId="265"/>
            <ac:graphicFrameMk id="5" creationId="{00B040ED-BD44-7F2D-1B59-64D47449C2D3}"/>
          </ac:graphicFrameMkLst>
        </pc:graphicFrameChg>
        <pc:picChg chg="del">
          <ac:chgData name="santosh kumar" userId="03295405c6b72e61" providerId="LiveId" clId="{FDB915B2-1517-4E44-A839-E5A1526BC7C8}" dt="2024-11-07T15:47:39.680" v="179" actId="478"/>
          <ac:picMkLst>
            <pc:docMk/>
            <pc:sldMk cId="3835499212" sldId="265"/>
            <ac:picMk id="2" creationId="{8AA73B0F-4CD0-25EF-512C-9D865E61A2B1}"/>
          </ac:picMkLst>
        </pc:picChg>
      </pc:sldChg>
      <pc:sldChg chg="addSp delSp modSp mod">
        <pc:chgData name="santosh kumar" userId="03295405c6b72e61" providerId="LiveId" clId="{FDB915B2-1517-4E44-A839-E5A1526BC7C8}" dt="2024-11-13T15:22:24.640" v="1306" actId="14100"/>
        <pc:sldMkLst>
          <pc:docMk/>
          <pc:sldMk cId="684276664" sldId="266"/>
        </pc:sldMkLst>
        <pc:spChg chg="del">
          <ac:chgData name="santosh kumar" userId="03295405c6b72e61" providerId="LiveId" clId="{FDB915B2-1517-4E44-A839-E5A1526BC7C8}" dt="2024-11-08T08:49:19.577" v="507" actId="478"/>
          <ac:spMkLst>
            <pc:docMk/>
            <pc:sldMk cId="684276664" sldId="266"/>
            <ac:spMk id="2" creationId="{DE473D3E-03FC-5C8B-F20A-9B4174D0C97F}"/>
          </ac:spMkLst>
        </pc:spChg>
        <pc:spChg chg="del">
          <ac:chgData name="santosh kumar" userId="03295405c6b72e61" providerId="LiveId" clId="{FDB915B2-1517-4E44-A839-E5A1526BC7C8}" dt="2024-11-08T08:49:19.577" v="507" actId="478"/>
          <ac:spMkLst>
            <pc:docMk/>
            <pc:sldMk cId="684276664" sldId="266"/>
            <ac:spMk id="3" creationId="{0111DC02-7AC1-0449-EF06-FCB0FD0E9D33}"/>
          </ac:spMkLst>
        </pc:spChg>
        <pc:spChg chg="add mod">
          <ac:chgData name="santosh kumar" userId="03295405c6b72e61" providerId="LiveId" clId="{FDB915B2-1517-4E44-A839-E5A1526BC7C8}" dt="2024-11-08T14:24:54.002" v="604" actId="1076"/>
          <ac:spMkLst>
            <pc:docMk/>
            <pc:sldMk cId="684276664" sldId="266"/>
            <ac:spMk id="3" creationId="{B1A21CCF-10CE-F7D4-B1D1-6CEB9FB7ACA4}"/>
          </ac:spMkLst>
        </pc:spChg>
        <pc:spChg chg="add mod">
          <ac:chgData name="santosh kumar" userId="03295405c6b72e61" providerId="LiveId" clId="{FDB915B2-1517-4E44-A839-E5A1526BC7C8}" dt="2024-11-08T14:28:01.373" v="631" actId="1076"/>
          <ac:spMkLst>
            <pc:docMk/>
            <pc:sldMk cId="684276664" sldId="266"/>
            <ac:spMk id="6" creationId="{5DE63B50-A467-2DB3-80F9-30447B4467A3}"/>
          </ac:spMkLst>
        </pc:spChg>
        <pc:graphicFrameChg chg="add del mod">
          <ac:chgData name="santosh kumar" userId="03295405c6b72e61" providerId="LiveId" clId="{FDB915B2-1517-4E44-A839-E5A1526BC7C8}" dt="2024-11-13T15:21:48.185" v="1303" actId="478"/>
          <ac:graphicFrameMkLst>
            <pc:docMk/>
            <pc:sldMk cId="684276664" sldId="266"/>
            <ac:graphicFrameMk id="4" creationId="{5D0B70DF-FC93-C197-80F6-58987C588C81}"/>
          </ac:graphicFrameMkLst>
        </pc:graphicFrameChg>
        <pc:picChg chg="add mod">
          <ac:chgData name="santosh kumar" userId="03295405c6b72e61" providerId="LiveId" clId="{FDB915B2-1517-4E44-A839-E5A1526BC7C8}" dt="2024-11-13T15:22:24.640" v="1306" actId="14100"/>
          <ac:picMkLst>
            <pc:docMk/>
            <pc:sldMk cId="684276664" sldId="266"/>
            <ac:picMk id="2" creationId="{4F4E4C3A-31DA-7A43-304A-D3404BC84EF0}"/>
          </ac:picMkLst>
        </pc:picChg>
        <pc:picChg chg="add mod">
          <ac:chgData name="santosh kumar" userId="03295405c6b72e61" providerId="LiveId" clId="{FDB915B2-1517-4E44-A839-E5A1526BC7C8}" dt="2024-11-08T14:27:00.734" v="616" actId="1076"/>
          <ac:picMkLst>
            <pc:docMk/>
            <pc:sldMk cId="684276664" sldId="266"/>
            <ac:picMk id="7" creationId="{6BFECD2F-3AD1-C473-0B54-E226672918E4}"/>
          </ac:picMkLst>
        </pc:picChg>
        <pc:picChg chg="add mod">
          <ac:chgData name="santosh kumar" userId="03295405c6b72e61" providerId="LiveId" clId="{FDB915B2-1517-4E44-A839-E5A1526BC7C8}" dt="2024-11-08T14:26:53.525" v="615" actId="1076"/>
          <ac:picMkLst>
            <pc:docMk/>
            <pc:sldMk cId="684276664" sldId="266"/>
            <ac:picMk id="8" creationId="{4E88530D-E5AA-BEB5-5A34-3F1A3567F0CA}"/>
          </ac:picMkLst>
        </pc:picChg>
        <pc:picChg chg="del">
          <ac:chgData name="santosh kumar" userId="03295405c6b72e61" providerId="LiveId" clId="{FDB915B2-1517-4E44-A839-E5A1526BC7C8}" dt="2024-11-08T08:49:19.577" v="507" actId="478"/>
          <ac:picMkLst>
            <pc:docMk/>
            <pc:sldMk cId="684276664" sldId="266"/>
            <ac:picMk id="8" creationId="{A594F60F-444A-8B60-1A8A-1A0D3158BB44}"/>
          </ac:picMkLst>
        </pc:picChg>
        <pc:picChg chg="del">
          <ac:chgData name="santosh kumar" userId="03295405c6b72e61" providerId="LiveId" clId="{FDB915B2-1517-4E44-A839-E5A1526BC7C8}" dt="2024-11-08T08:49:19.577" v="507" actId="478"/>
          <ac:picMkLst>
            <pc:docMk/>
            <pc:sldMk cId="684276664" sldId="266"/>
            <ac:picMk id="10" creationId="{D4E84628-4C7C-E5EC-C98C-E90D09E3C972}"/>
          </ac:picMkLst>
        </pc:picChg>
      </pc:sldChg>
      <pc:sldChg chg="addSp delSp modSp mod">
        <pc:chgData name="santosh kumar" userId="03295405c6b72e61" providerId="LiveId" clId="{FDB915B2-1517-4E44-A839-E5A1526BC7C8}" dt="2024-11-07T15:55:57.629" v="222" actId="14100"/>
        <pc:sldMkLst>
          <pc:docMk/>
          <pc:sldMk cId="102200829" sldId="267"/>
        </pc:sldMkLst>
        <pc:spChg chg="mod">
          <ac:chgData name="santosh kumar" userId="03295405c6b72e61" providerId="LiveId" clId="{FDB915B2-1517-4E44-A839-E5A1526BC7C8}" dt="2024-11-07T15:54:20.001" v="195" actId="207"/>
          <ac:spMkLst>
            <pc:docMk/>
            <pc:sldMk cId="102200829" sldId="267"/>
            <ac:spMk id="3" creationId="{A8836F05-E1C8-1A26-221D-0522043FA1DC}"/>
          </ac:spMkLst>
        </pc:spChg>
        <pc:spChg chg="mod">
          <ac:chgData name="santosh kumar" userId="03295405c6b72e61" providerId="LiveId" clId="{FDB915B2-1517-4E44-A839-E5A1526BC7C8}" dt="2024-11-07T15:52:40.871" v="182" actId="207"/>
          <ac:spMkLst>
            <pc:docMk/>
            <pc:sldMk cId="102200829" sldId="267"/>
            <ac:spMk id="4" creationId="{ECDFF4C8-3CA1-D4D3-9EE4-A44FD52808F1}"/>
          </ac:spMkLst>
        </pc:spChg>
        <pc:spChg chg="mod">
          <ac:chgData name="santosh kumar" userId="03295405c6b72e61" providerId="LiveId" clId="{FDB915B2-1517-4E44-A839-E5A1526BC7C8}" dt="2024-11-07T15:53:23.831" v="185" actId="17032"/>
          <ac:spMkLst>
            <pc:docMk/>
            <pc:sldMk cId="102200829" sldId="267"/>
            <ac:spMk id="5" creationId="{0EF1EB5C-A012-F505-26D5-F83F54344271}"/>
          </ac:spMkLst>
        </pc:spChg>
        <pc:spChg chg="mod">
          <ac:chgData name="santosh kumar" userId="03295405c6b72e61" providerId="LiveId" clId="{FDB915B2-1517-4E44-A839-E5A1526BC7C8}" dt="2024-11-07T15:55:27.571" v="220" actId="20577"/>
          <ac:spMkLst>
            <pc:docMk/>
            <pc:sldMk cId="102200829" sldId="267"/>
            <ac:spMk id="6" creationId="{2AE2846C-CA39-AE25-2369-810C3DF9A76D}"/>
          </ac:spMkLst>
        </pc:spChg>
        <pc:spChg chg="mod">
          <ac:chgData name="santosh kumar" userId="03295405c6b72e61" providerId="LiveId" clId="{FDB915B2-1517-4E44-A839-E5A1526BC7C8}" dt="2024-11-07T15:53:23.831" v="185" actId="17032"/>
          <ac:spMkLst>
            <pc:docMk/>
            <pc:sldMk cId="102200829" sldId="267"/>
            <ac:spMk id="7" creationId="{F2330E2C-8470-248E-008F-D2CEA85CC4A0}"/>
          </ac:spMkLst>
        </pc:spChg>
        <pc:spChg chg="mod">
          <ac:chgData name="santosh kumar" userId="03295405c6b72e61" providerId="LiveId" clId="{FDB915B2-1517-4E44-A839-E5A1526BC7C8}" dt="2024-11-07T15:53:23.831" v="185" actId="17032"/>
          <ac:spMkLst>
            <pc:docMk/>
            <pc:sldMk cId="102200829" sldId="267"/>
            <ac:spMk id="8" creationId="{A2C13595-A211-90F9-573B-6518E27F1E26}"/>
          </ac:spMkLst>
        </pc:spChg>
        <pc:spChg chg="mod">
          <ac:chgData name="santosh kumar" userId="03295405c6b72e61" providerId="LiveId" clId="{FDB915B2-1517-4E44-A839-E5A1526BC7C8}" dt="2024-11-07T15:53:36.081" v="186" actId="17032"/>
          <ac:spMkLst>
            <pc:docMk/>
            <pc:sldMk cId="102200829" sldId="267"/>
            <ac:spMk id="9" creationId="{F601BE4C-1E7B-A069-7CE7-38E168D9C8BD}"/>
          </ac:spMkLst>
        </pc:spChg>
        <pc:spChg chg="mod">
          <ac:chgData name="santosh kumar" userId="03295405c6b72e61" providerId="LiveId" clId="{FDB915B2-1517-4E44-A839-E5A1526BC7C8}" dt="2024-11-07T15:55:57.629" v="222" actId="14100"/>
          <ac:spMkLst>
            <pc:docMk/>
            <pc:sldMk cId="102200829" sldId="267"/>
            <ac:spMk id="10" creationId="{46974247-4077-72D0-6E74-A4D9063C6A84}"/>
          </ac:spMkLst>
        </pc:spChg>
        <pc:spChg chg="add del mod">
          <ac:chgData name="santosh kumar" userId="03295405c6b72e61" providerId="LiveId" clId="{FDB915B2-1517-4E44-A839-E5A1526BC7C8}" dt="2024-11-07T15:54:40.383" v="201" actId="20577"/>
          <ac:spMkLst>
            <pc:docMk/>
            <pc:sldMk cId="102200829" sldId="267"/>
            <ac:spMk id="14" creationId="{F016A601-6E64-7F3E-FE18-F900DC6450E8}"/>
          </ac:spMkLst>
        </pc:spChg>
      </pc:sldChg>
      <pc:sldChg chg="modSp mod">
        <pc:chgData name="santosh kumar" userId="03295405c6b72e61" providerId="LiveId" clId="{FDB915B2-1517-4E44-A839-E5A1526BC7C8}" dt="2024-11-08T14:56:17.285" v="1254" actId="12"/>
        <pc:sldMkLst>
          <pc:docMk/>
          <pc:sldMk cId="1056243482" sldId="268"/>
        </pc:sldMkLst>
        <pc:spChg chg="mod">
          <ac:chgData name="santosh kumar" userId="03295405c6b72e61" providerId="LiveId" clId="{FDB915B2-1517-4E44-A839-E5A1526BC7C8}" dt="2024-11-07T16:01:03.963" v="251" actId="13822"/>
          <ac:spMkLst>
            <pc:docMk/>
            <pc:sldMk cId="1056243482" sldId="268"/>
            <ac:spMk id="5" creationId="{6C5AE6A2-9088-5683-92D6-974EAB02E752}"/>
          </ac:spMkLst>
        </pc:spChg>
        <pc:spChg chg="mod">
          <ac:chgData name="santosh kumar" userId="03295405c6b72e61" providerId="LiveId" clId="{FDB915B2-1517-4E44-A839-E5A1526BC7C8}" dt="2024-11-07T16:00:30.836" v="250" actId="17032"/>
          <ac:spMkLst>
            <pc:docMk/>
            <pc:sldMk cId="1056243482" sldId="268"/>
            <ac:spMk id="6" creationId="{3E53C544-3BBA-6290-0AD6-7D2BDF140232}"/>
          </ac:spMkLst>
        </pc:spChg>
        <pc:spChg chg="mod">
          <ac:chgData name="santosh kumar" userId="03295405c6b72e61" providerId="LiveId" clId="{FDB915B2-1517-4E44-A839-E5A1526BC7C8}" dt="2024-11-07T16:00:30.836" v="250" actId="17032"/>
          <ac:spMkLst>
            <pc:docMk/>
            <pc:sldMk cId="1056243482" sldId="268"/>
            <ac:spMk id="8" creationId="{57B94DB6-E817-2C6A-B09B-A5CCEDB46C42}"/>
          </ac:spMkLst>
        </pc:spChg>
        <pc:spChg chg="mod">
          <ac:chgData name="santosh kumar" userId="03295405c6b72e61" providerId="LiveId" clId="{FDB915B2-1517-4E44-A839-E5A1526BC7C8}" dt="2024-11-07T15:58:25.167" v="244" actId="17032"/>
          <ac:spMkLst>
            <pc:docMk/>
            <pc:sldMk cId="1056243482" sldId="268"/>
            <ac:spMk id="9" creationId="{512AFE7D-8274-BED6-529C-493BFCC8D62E}"/>
          </ac:spMkLst>
        </pc:spChg>
        <pc:spChg chg="mod">
          <ac:chgData name="santosh kumar" userId="03295405c6b72e61" providerId="LiveId" clId="{FDB915B2-1517-4E44-A839-E5A1526BC7C8}" dt="2024-11-07T15:58:25.167" v="244" actId="17032"/>
          <ac:spMkLst>
            <pc:docMk/>
            <pc:sldMk cId="1056243482" sldId="268"/>
            <ac:spMk id="10" creationId="{6F4840B0-EE60-5CB5-D486-581EF4388654}"/>
          </ac:spMkLst>
        </pc:spChg>
        <pc:spChg chg="mod">
          <ac:chgData name="santosh kumar" userId="03295405c6b72e61" providerId="LiveId" clId="{FDB915B2-1517-4E44-A839-E5A1526BC7C8}" dt="2024-11-07T15:59:48.022" v="249" actId="17032"/>
          <ac:spMkLst>
            <pc:docMk/>
            <pc:sldMk cId="1056243482" sldId="268"/>
            <ac:spMk id="11" creationId="{B18535B9-0739-59F7-BC87-DB7C1D51218B}"/>
          </ac:spMkLst>
        </pc:spChg>
        <pc:spChg chg="mod">
          <ac:chgData name="santosh kumar" userId="03295405c6b72e61" providerId="LiveId" clId="{FDB915B2-1517-4E44-A839-E5A1526BC7C8}" dt="2024-11-07T16:00:30.836" v="250" actId="17032"/>
          <ac:spMkLst>
            <pc:docMk/>
            <pc:sldMk cId="1056243482" sldId="268"/>
            <ac:spMk id="12" creationId="{5AD47F47-DA62-AF6F-435E-B871FC330348}"/>
          </ac:spMkLst>
        </pc:spChg>
        <pc:spChg chg="mod">
          <ac:chgData name="santosh kumar" userId="03295405c6b72e61" providerId="LiveId" clId="{FDB915B2-1517-4E44-A839-E5A1526BC7C8}" dt="2024-11-07T16:00:30.836" v="250" actId="17032"/>
          <ac:spMkLst>
            <pc:docMk/>
            <pc:sldMk cId="1056243482" sldId="268"/>
            <ac:spMk id="13" creationId="{5AD6A2E7-B52C-5E8B-B122-4A2024E102B3}"/>
          </ac:spMkLst>
        </pc:spChg>
        <pc:spChg chg="mod">
          <ac:chgData name="santosh kumar" userId="03295405c6b72e61" providerId="LiveId" clId="{FDB915B2-1517-4E44-A839-E5A1526BC7C8}" dt="2024-11-07T16:00:30.836" v="250" actId="17032"/>
          <ac:spMkLst>
            <pc:docMk/>
            <pc:sldMk cId="1056243482" sldId="268"/>
            <ac:spMk id="14" creationId="{63B2D1F3-8612-71C0-6A3C-A15708C66032}"/>
          </ac:spMkLst>
        </pc:spChg>
        <pc:spChg chg="mod">
          <ac:chgData name="santosh kumar" userId="03295405c6b72e61" providerId="LiveId" clId="{FDB915B2-1517-4E44-A839-E5A1526BC7C8}" dt="2024-11-07T16:00:30.836" v="250" actId="17032"/>
          <ac:spMkLst>
            <pc:docMk/>
            <pc:sldMk cId="1056243482" sldId="268"/>
            <ac:spMk id="15" creationId="{FAE49877-61E7-585B-7FD9-D65EAC1B00AF}"/>
          </ac:spMkLst>
        </pc:spChg>
        <pc:spChg chg="mod">
          <ac:chgData name="santosh kumar" userId="03295405c6b72e61" providerId="LiveId" clId="{FDB915B2-1517-4E44-A839-E5A1526BC7C8}" dt="2024-11-07T15:59:48.022" v="249" actId="17032"/>
          <ac:spMkLst>
            <pc:docMk/>
            <pc:sldMk cId="1056243482" sldId="268"/>
            <ac:spMk id="16" creationId="{E86A68DD-87A4-4C76-E593-12699D36CF15}"/>
          </ac:spMkLst>
        </pc:spChg>
        <pc:spChg chg="mod">
          <ac:chgData name="santosh kumar" userId="03295405c6b72e61" providerId="LiveId" clId="{FDB915B2-1517-4E44-A839-E5A1526BC7C8}" dt="2024-11-07T15:59:48.022" v="249" actId="17032"/>
          <ac:spMkLst>
            <pc:docMk/>
            <pc:sldMk cId="1056243482" sldId="268"/>
            <ac:spMk id="17" creationId="{B3839C10-EDC2-849B-9330-BE401D74847D}"/>
          </ac:spMkLst>
        </pc:spChg>
        <pc:spChg chg="mod">
          <ac:chgData name="santosh kumar" userId="03295405c6b72e61" providerId="LiveId" clId="{FDB915B2-1517-4E44-A839-E5A1526BC7C8}" dt="2024-11-07T16:00:30.836" v="250" actId="17032"/>
          <ac:spMkLst>
            <pc:docMk/>
            <pc:sldMk cId="1056243482" sldId="268"/>
            <ac:spMk id="18" creationId="{694637D5-A392-5DA7-A2A7-6AF1B783818A}"/>
          </ac:spMkLst>
        </pc:spChg>
        <pc:spChg chg="mod">
          <ac:chgData name="santosh kumar" userId="03295405c6b72e61" providerId="LiveId" clId="{FDB915B2-1517-4E44-A839-E5A1526BC7C8}" dt="2024-11-07T15:59:48.022" v="249" actId="17032"/>
          <ac:spMkLst>
            <pc:docMk/>
            <pc:sldMk cId="1056243482" sldId="268"/>
            <ac:spMk id="19" creationId="{B7AC8C58-E538-B5B3-EF60-AE0CD3CAB8D1}"/>
          </ac:spMkLst>
        </pc:spChg>
        <pc:spChg chg="mod">
          <ac:chgData name="santosh kumar" userId="03295405c6b72e61" providerId="LiveId" clId="{FDB915B2-1517-4E44-A839-E5A1526BC7C8}" dt="2024-11-07T15:59:48.022" v="249" actId="17032"/>
          <ac:spMkLst>
            <pc:docMk/>
            <pc:sldMk cId="1056243482" sldId="268"/>
            <ac:spMk id="20" creationId="{5E76AC8B-977F-2570-05FC-6A6C584EA81B}"/>
          </ac:spMkLst>
        </pc:spChg>
        <pc:spChg chg="mod">
          <ac:chgData name="santosh kumar" userId="03295405c6b72e61" providerId="LiveId" clId="{FDB915B2-1517-4E44-A839-E5A1526BC7C8}" dt="2024-11-07T15:59:48.022" v="249" actId="17032"/>
          <ac:spMkLst>
            <pc:docMk/>
            <pc:sldMk cId="1056243482" sldId="268"/>
            <ac:spMk id="21" creationId="{145D917F-08BB-047E-2A83-08F996E6DE38}"/>
          </ac:spMkLst>
        </pc:spChg>
        <pc:spChg chg="mod">
          <ac:chgData name="santosh kumar" userId="03295405c6b72e61" providerId="LiveId" clId="{FDB915B2-1517-4E44-A839-E5A1526BC7C8}" dt="2024-11-07T16:00:30.836" v="250" actId="17032"/>
          <ac:spMkLst>
            <pc:docMk/>
            <pc:sldMk cId="1056243482" sldId="268"/>
            <ac:spMk id="22" creationId="{EDDBCED4-9DD0-A25C-899E-F3560D602B22}"/>
          </ac:spMkLst>
        </pc:spChg>
        <pc:spChg chg="mod">
          <ac:chgData name="santosh kumar" userId="03295405c6b72e61" providerId="LiveId" clId="{FDB915B2-1517-4E44-A839-E5A1526BC7C8}" dt="2024-11-07T15:59:48.022" v="249" actId="17032"/>
          <ac:spMkLst>
            <pc:docMk/>
            <pc:sldMk cId="1056243482" sldId="268"/>
            <ac:spMk id="23" creationId="{E3ED1DD2-02A0-63AA-8754-4EA223E753E0}"/>
          </ac:spMkLst>
        </pc:spChg>
        <pc:spChg chg="mod">
          <ac:chgData name="santosh kumar" userId="03295405c6b72e61" providerId="LiveId" clId="{FDB915B2-1517-4E44-A839-E5A1526BC7C8}" dt="2024-11-07T16:00:30.836" v="250" actId="17032"/>
          <ac:spMkLst>
            <pc:docMk/>
            <pc:sldMk cId="1056243482" sldId="268"/>
            <ac:spMk id="24" creationId="{42F0F11D-0169-6F08-3DBF-C14E9F5B7F37}"/>
          </ac:spMkLst>
        </pc:spChg>
        <pc:spChg chg="mod">
          <ac:chgData name="santosh kumar" userId="03295405c6b72e61" providerId="LiveId" clId="{FDB915B2-1517-4E44-A839-E5A1526BC7C8}" dt="2024-11-07T15:58:25.167" v="244" actId="17032"/>
          <ac:spMkLst>
            <pc:docMk/>
            <pc:sldMk cId="1056243482" sldId="268"/>
            <ac:spMk id="25" creationId="{4733C09C-CA08-A714-2C69-976C78DD536C}"/>
          </ac:spMkLst>
        </pc:spChg>
        <pc:spChg chg="mod">
          <ac:chgData name="santosh kumar" userId="03295405c6b72e61" providerId="LiveId" clId="{FDB915B2-1517-4E44-A839-E5A1526BC7C8}" dt="2024-11-07T16:00:30.836" v="250" actId="17032"/>
          <ac:spMkLst>
            <pc:docMk/>
            <pc:sldMk cId="1056243482" sldId="268"/>
            <ac:spMk id="26" creationId="{67011C7A-4053-E7EA-7C3F-31BFAFDE7F69}"/>
          </ac:spMkLst>
        </pc:spChg>
        <pc:spChg chg="mod">
          <ac:chgData name="santosh kumar" userId="03295405c6b72e61" providerId="LiveId" clId="{FDB915B2-1517-4E44-A839-E5A1526BC7C8}" dt="2024-11-07T15:58:25.167" v="244" actId="17032"/>
          <ac:spMkLst>
            <pc:docMk/>
            <pc:sldMk cId="1056243482" sldId="268"/>
            <ac:spMk id="27" creationId="{EDEA99B8-A612-8408-C7D8-C2DE9DAF6234}"/>
          </ac:spMkLst>
        </pc:spChg>
        <pc:spChg chg="mod">
          <ac:chgData name="santosh kumar" userId="03295405c6b72e61" providerId="LiveId" clId="{FDB915B2-1517-4E44-A839-E5A1526BC7C8}" dt="2024-11-07T15:59:48.022" v="249" actId="17032"/>
          <ac:spMkLst>
            <pc:docMk/>
            <pc:sldMk cId="1056243482" sldId="268"/>
            <ac:spMk id="28" creationId="{45CDE3F6-A4F1-0E53-5240-6F2F2ED0E148}"/>
          </ac:spMkLst>
        </pc:spChg>
        <pc:spChg chg="mod">
          <ac:chgData name="santosh kumar" userId="03295405c6b72e61" providerId="LiveId" clId="{FDB915B2-1517-4E44-A839-E5A1526BC7C8}" dt="2024-11-07T16:00:30.836" v="250" actId="17032"/>
          <ac:spMkLst>
            <pc:docMk/>
            <pc:sldMk cId="1056243482" sldId="268"/>
            <ac:spMk id="29" creationId="{DAD76970-017E-2E07-A476-9B8A6C3889E0}"/>
          </ac:spMkLst>
        </pc:spChg>
        <pc:spChg chg="mod">
          <ac:chgData name="santosh kumar" userId="03295405c6b72e61" providerId="LiveId" clId="{FDB915B2-1517-4E44-A839-E5A1526BC7C8}" dt="2024-11-07T15:59:48.022" v="249" actId="17032"/>
          <ac:spMkLst>
            <pc:docMk/>
            <pc:sldMk cId="1056243482" sldId="268"/>
            <ac:spMk id="30" creationId="{0BF8151A-AF8C-D0FD-6F11-D5DED9BE733E}"/>
          </ac:spMkLst>
        </pc:spChg>
        <pc:spChg chg="mod">
          <ac:chgData name="santosh kumar" userId="03295405c6b72e61" providerId="LiveId" clId="{FDB915B2-1517-4E44-A839-E5A1526BC7C8}" dt="2024-11-07T15:58:25.167" v="244" actId="17032"/>
          <ac:spMkLst>
            <pc:docMk/>
            <pc:sldMk cId="1056243482" sldId="268"/>
            <ac:spMk id="31" creationId="{5F4BCAA2-8CFD-3238-5E76-A17229FBD1BF}"/>
          </ac:spMkLst>
        </pc:spChg>
        <pc:spChg chg="mod">
          <ac:chgData name="santosh kumar" userId="03295405c6b72e61" providerId="LiveId" clId="{FDB915B2-1517-4E44-A839-E5A1526BC7C8}" dt="2024-11-07T15:58:25.167" v="244" actId="17032"/>
          <ac:spMkLst>
            <pc:docMk/>
            <pc:sldMk cId="1056243482" sldId="268"/>
            <ac:spMk id="32" creationId="{48752D4B-3FCF-EAA6-34DE-6CD16461B2F9}"/>
          </ac:spMkLst>
        </pc:spChg>
        <pc:spChg chg="mod">
          <ac:chgData name="santosh kumar" userId="03295405c6b72e61" providerId="LiveId" clId="{FDB915B2-1517-4E44-A839-E5A1526BC7C8}" dt="2024-11-07T15:58:25.167" v="244" actId="17032"/>
          <ac:spMkLst>
            <pc:docMk/>
            <pc:sldMk cId="1056243482" sldId="268"/>
            <ac:spMk id="33" creationId="{CE4DBB96-CFD2-EE63-0325-8F2111C6020F}"/>
          </ac:spMkLst>
        </pc:spChg>
        <pc:spChg chg="mod">
          <ac:chgData name="santosh kumar" userId="03295405c6b72e61" providerId="LiveId" clId="{FDB915B2-1517-4E44-A839-E5A1526BC7C8}" dt="2024-11-07T15:58:25.167" v="244" actId="17032"/>
          <ac:spMkLst>
            <pc:docMk/>
            <pc:sldMk cId="1056243482" sldId="268"/>
            <ac:spMk id="34" creationId="{1F77B051-B912-873A-EC21-BDB15AF32322}"/>
          </ac:spMkLst>
        </pc:spChg>
        <pc:spChg chg="mod">
          <ac:chgData name="santosh kumar" userId="03295405c6b72e61" providerId="LiveId" clId="{FDB915B2-1517-4E44-A839-E5A1526BC7C8}" dt="2024-11-07T15:58:25.167" v="244" actId="17032"/>
          <ac:spMkLst>
            <pc:docMk/>
            <pc:sldMk cId="1056243482" sldId="268"/>
            <ac:spMk id="35" creationId="{A3720A8E-90FD-7549-1FA6-E241767B35E7}"/>
          </ac:spMkLst>
        </pc:spChg>
        <pc:spChg chg="mod">
          <ac:chgData name="santosh kumar" userId="03295405c6b72e61" providerId="LiveId" clId="{FDB915B2-1517-4E44-A839-E5A1526BC7C8}" dt="2024-11-07T15:58:25.167" v="244" actId="17032"/>
          <ac:spMkLst>
            <pc:docMk/>
            <pc:sldMk cId="1056243482" sldId="268"/>
            <ac:spMk id="36" creationId="{9E26A108-0908-F791-797A-EB0D76BBFBAA}"/>
          </ac:spMkLst>
        </pc:spChg>
        <pc:spChg chg="mod">
          <ac:chgData name="santosh kumar" userId="03295405c6b72e61" providerId="LiveId" clId="{FDB915B2-1517-4E44-A839-E5A1526BC7C8}" dt="2024-11-07T16:00:30.836" v="250" actId="17032"/>
          <ac:spMkLst>
            <pc:docMk/>
            <pc:sldMk cId="1056243482" sldId="268"/>
            <ac:spMk id="37" creationId="{3612F766-B4D7-0730-D9CA-AB571FDE19EC}"/>
          </ac:spMkLst>
        </pc:spChg>
        <pc:spChg chg="mod">
          <ac:chgData name="santosh kumar" userId="03295405c6b72e61" providerId="LiveId" clId="{FDB915B2-1517-4E44-A839-E5A1526BC7C8}" dt="2024-11-07T16:00:30.836" v="250" actId="17032"/>
          <ac:spMkLst>
            <pc:docMk/>
            <pc:sldMk cId="1056243482" sldId="268"/>
            <ac:spMk id="38" creationId="{98656FD1-6186-6966-68B3-67F16AFE5BCD}"/>
          </ac:spMkLst>
        </pc:spChg>
        <pc:spChg chg="mod">
          <ac:chgData name="santosh kumar" userId="03295405c6b72e61" providerId="LiveId" clId="{FDB915B2-1517-4E44-A839-E5A1526BC7C8}" dt="2024-11-07T16:00:30.836" v="250" actId="17032"/>
          <ac:spMkLst>
            <pc:docMk/>
            <pc:sldMk cId="1056243482" sldId="268"/>
            <ac:spMk id="39" creationId="{8F2B5768-C85D-F9F0-BD56-F95BEF5F4F37}"/>
          </ac:spMkLst>
        </pc:spChg>
        <pc:spChg chg="mod">
          <ac:chgData name="santosh kumar" userId="03295405c6b72e61" providerId="LiveId" clId="{FDB915B2-1517-4E44-A839-E5A1526BC7C8}" dt="2024-11-07T16:00:30.836" v="250" actId="17032"/>
          <ac:spMkLst>
            <pc:docMk/>
            <pc:sldMk cId="1056243482" sldId="268"/>
            <ac:spMk id="40" creationId="{1EB7A749-787F-E9C2-0D63-D4E777FDDF35}"/>
          </ac:spMkLst>
        </pc:spChg>
        <pc:spChg chg="mod">
          <ac:chgData name="santosh kumar" userId="03295405c6b72e61" providerId="LiveId" clId="{FDB915B2-1517-4E44-A839-E5A1526BC7C8}" dt="2024-11-07T16:00:30.836" v="250" actId="17032"/>
          <ac:spMkLst>
            <pc:docMk/>
            <pc:sldMk cId="1056243482" sldId="268"/>
            <ac:spMk id="41" creationId="{87E8007F-BB38-DC12-4950-58C3C61BD783}"/>
          </ac:spMkLst>
        </pc:spChg>
        <pc:spChg chg="mod">
          <ac:chgData name="santosh kumar" userId="03295405c6b72e61" providerId="LiveId" clId="{FDB915B2-1517-4E44-A839-E5A1526BC7C8}" dt="2024-11-07T16:00:30.836" v="250" actId="17032"/>
          <ac:spMkLst>
            <pc:docMk/>
            <pc:sldMk cId="1056243482" sldId="268"/>
            <ac:spMk id="42" creationId="{55AE8D2A-CFF8-B5CA-B808-F636EECF767B}"/>
          </ac:spMkLst>
        </pc:spChg>
        <pc:spChg chg="mod">
          <ac:chgData name="santosh kumar" userId="03295405c6b72e61" providerId="LiveId" clId="{FDB915B2-1517-4E44-A839-E5A1526BC7C8}" dt="2024-11-07T16:00:30.836" v="250" actId="17032"/>
          <ac:spMkLst>
            <pc:docMk/>
            <pc:sldMk cId="1056243482" sldId="268"/>
            <ac:spMk id="43" creationId="{5486738C-BCD8-C535-8060-1F58EE441AC9}"/>
          </ac:spMkLst>
        </pc:spChg>
        <pc:spChg chg="mod">
          <ac:chgData name="santosh kumar" userId="03295405c6b72e61" providerId="LiveId" clId="{FDB915B2-1517-4E44-A839-E5A1526BC7C8}" dt="2024-11-07T16:00:30.836" v="250" actId="17032"/>
          <ac:spMkLst>
            <pc:docMk/>
            <pc:sldMk cId="1056243482" sldId="268"/>
            <ac:spMk id="45" creationId="{A2941629-6C7A-FE8C-4685-4294FA8D6000}"/>
          </ac:spMkLst>
        </pc:spChg>
        <pc:spChg chg="mod">
          <ac:chgData name="santosh kumar" userId="03295405c6b72e61" providerId="LiveId" clId="{FDB915B2-1517-4E44-A839-E5A1526BC7C8}" dt="2024-11-07T16:00:30.836" v="250" actId="17032"/>
          <ac:spMkLst>
            <pc:docMk/>
            <pc:sldMk cId="1056243482" sldId="268"/>
            <ac:spMk id="46" creationId="{1B7A0849-3288-6C51-946F-E18C5729B507}"/>
          </ac:spMkLst>
        </pc:spChg>
        <pc:spChg chg="mod">
          <ac:chgData name="santosh kumar" userId="03295405c6b72e61" providerId="LiveId" clId="{FDB915B2-1517-4E44-A839-E5A1526BC7C8}" dt="2024-11-07T15:59:48.022" v="249" actId="17032"/>
          <ac:spMkLst>
            <pc:docMk/>
            <pc:sldMk cId="1056243482" sldId="268"/>
            <ac:spMk id="47" creationId="{8F7B2A5E-E274-B81A-AD0F-F31415183DF5}"/>
          </ac:spMkLst>
        </pc:spChg>
        <pc:spChg chg="mod">
          <ac:chgData name="santosh kumar" userId="03295405c6b72e61" providerId="LiveId" clId="{FDB915B2-1517-4E44-A839-E5A1526BC7C8}" dt="2024-11-08T14:56:17.285" v="1254" actId="12"/>
          <ac:spMkLst>
            <pc:docMk/>
            <pc:sldMk cId="1056243482" sldId="268"/>
            <ac:spMk id="49" creationId="{63D5CE76-428D-F42D-872D-11E5819BD542}"/>
          </ac:spMkLst>
        </pc:spChg>
      </pc:sldChg>
      <pc:sldChg chg="addSp delSp modSp mod">
        <pc:chgData name="santosh kumar" userId="03295405c6b72e61" providerId="LiveId" clId="{FDB915B2-1517-4E44-A839-E5A1526BC7C8}" dt="2024-11-13T15:23:12.321" v="1311" actId="1076"/>
        <pc:sldMkLst>
          <pc:docMk/>
          <pc:sldMk cId="1599657028" sldId="269"/>
        </pc:sldMkLst>
        <pc:spChg chg="add mod">
          <ac:chgData name="santosh kumar" userId="03295405c6b72e61" providerId="LiveId" clId="{FDB915B2-1517-4E44-A839-E5A1526BC7C8}" dt="2024-11-08T14:30:25.770" v="734" actId="1076"/>
          <ac:spMkLst>
            <pc:docMk/>
            <pc:sldMk cId="1599657028" sldId="269"/>
            <ac:spMk id="3" creationId="{06C94A4F-0720-98DB-17D6-412ABE2FA3C1}"/>
          </ac:spMkLst>
        </pc:spChg>
        <pc:spChg chg="del">
          <ac:chgData name="santosh kumar" userId="03295405c6b72e61" providerId="LiveId" clId="{FDB915B2-1517-4E44-A839-E5A1526BC7C8}" dt="2024-11-08T14:28:52.812" v="648" actId="478"/>
          <ac:spMkLst>
            <pc:docMk/>
            <pc:sldMk cId="1599657028" sldId="269"/>
            <ac:spMk id="10" creationId="{7CADA17F-8C06-532A-7F24-175A382F092F}"/>
          </ac:spMkLst>
        </pc:spChg>
        <pc:spChg chg="add mod">
          <ac:chgData name="santosh kumar" userId="03295405c6b72e61" providerId="LiveId" clId="{FDB915B2-1517-4E44-A839-E5A1526BC7C8}" dt="2024-11-08T14:38:08.930" v="894" actId="1076"/>
          <ac:spMkLst>
            <pc:docMk/>
            <pc:sldMk cId="1599657028" sldId="269"/>
            <ac:spMk id="13" creationId="{D02C6F0A-CD1A-E8BD-D0FF-9D06EA7D03E9}"/>
          </ac:spMkLst>
        </pc:spChg>
        <pc:graphicFrameChg chg="add del mod">
          <ac:chgData name="santosh kumar" userId="03295405c6b72e61" providerId="LiveId" clId="{FDB915B2-1517-4E44-A839-E5A1526BC7C8}" dt="2024-11-13T15:22:45.262" v="1307" actId="478"/>
          <ac:graphicFrameMkLst>
            <pc:docMk/>
            <pc:sldMk cId="1599657028" sldId="269"/>
            <ac:graphicFrameMk id="4" creationId="{5B5314F6-6F84-C8FA-077E-A3D8FCC1BC5D}"/>
          </ac:graphicFrameMkLst>
        </pc:graphicFrameChg>
        <pc:graphicFrameChg chg="add mod">
          <ac:chgData name="santosh kumar" userId="03295405c6b72e61" providerId="LiveId" clId="{FDB915B2-1517-4E44-A839-E5A1526BC7C8}" dt="2024-11-08T14:36:08.429" v="771"/>
          <ac:graphicFrameMkLst>
            <pc:docMk/>
            <pc:sldMk cId="1599657028" sldId="269"/>
            <ac:graphicFrameMk id="14" creationId="{5B5314F6-6F84-C8FA-077E-A3D8FCC1BC5D}"/>
          </ac:graphicFrameMkLst>
        </pc:graphicFrameChg>
        <pc:picChg chg="add mod">
          <ac:chgData name="santosh kumar" userId="03295405c6b72e61" providerId="LiveId" clId="{FDB915B2-1517-4E44-A839-E5A1526BC7C8}" dt="2024-11-13T15:23:12.321" v="1311" actId="1076"/>
          <ac:picMkLst>
            <pc:docMk/>
            <pc:sldMk cId="1599657028" sldId="269"/>
            <ac:picMk id="2" creationId="{858CB9AF-B164-8479-F6FB-0D823EC062BF}"/>
          </ac:picMkLst>
        </pc:picChg>
        <pc:picChg chg="del">
          <ac:chgData name="santosh kumar" userId="03295405c6b72e61" providerId="LiveId" clId="{FDB915B2-1517-4E44-A839-E5A1526BC7C8}" dt="2024-11-08T14:28:52.812" v="648" actId="478"/>
          <ac:picMkLst>
            <pc:docMk/>
            <pc:sldMk cId="1599657028" sldId="269"/>
            <ac:picMk id="5" creationId="{057DF24B-DC34-8FFB-BB40-7A63792928A1}"/>
          </ac:picMkLst>
        </pc:picChg>
        <pc:picChg chg="del">
          <ac:chgData name="santosh kumar" userId="03295405c6b72e61" providerId="LiveId" clId="{FDB915B2-1517-4E44-A839-E5A1526BC7C8}" dt="2024-11-08T14:28:52.812" v="648" actId="478"/>
          <ac:picMkLst>
            <pc:docMk/>
            <pc:sldMk cId="1599657028" sldId="269"/>
            <ac:picMk id="7" creationId="{B95A94FC-1C6A-085A-C182-790BFCC8D38B}"/>
          </ac:picMkLst>
        </pc:picChg>
        <pc:picChg chg="add mod">
          <ac:chgData name="santosh kumar" userId="03295405c6b72e61" providerId="LiveId" clId="{FDB915B2-1517-4E44-A839-E5A1526BC7C8}" dt="2024-11-08T14:34:41.457" v="750" actId="1076"/>
          <ac:picMkLst>
            <pc:docMk/>
            <pc:sldMk cId="1599657028" sldId="269"/>
            <ac:picMk id="8" creationId="{36D7763A-5E70-DE01-4B8A-298D3A4EF086}"/>
          </ac:picMkLst>
        </pc:picChg>
        <pc:picChg chg="del">
          <ac:chgData name="santosh kumar" userId="03295405c6b72e61" providerId="LiveId" clId="{FDB915B2-1517-4E44-A839-E5A1526BC7C8}" dt="2024-11-08T14:28:52.812" v="648" actId="478"/>
          <ac:picMkLst>
            <pc:docMk/>
            <pc:sldMk cId="1599657028" sldId="269"/>
            <ac:picMk id="9" creationId="{427E7642-0711-BC7E-A077-65EFD3EF8184}"/>
          </ac:picMkLst>
        </pc:picChg>
        <pc:picChg chg="add del mod">
          <ac:chgData name="santosh kumar" userId="03295405c6b72e61" providerId="LiveId" clId="{FDB915B2-1517-4E44-A839-E5A1526BC7C8}" dt="2024-11-08T14:37:57.128" v="893" actId="478"/>
          <ac:picMkLst>
            <pc:docMk/>
            <pc:sldMk cId="1599657028" sldId="269"/>
            <ac:picMk id="12" creationId="{0427471E-3E33-6815-76F7-75FE761CD8BD}"/>
          </ac:picMkLst>
        </pc:picChg>
      </pc:sldChg>
      <pc:sldChg chg="modSp mod">
        <pc:chgData name="santosh kumar" userId="03295405c6b72e61" providerId="LiveId" clId="{FDB915B2-1517-4E44-A839-E5A1526BC7C8}" dt="2024-11-08T14:55:42.216" v="1238" actId="12"/>
        <pc:sldMkLst>
          <pc:docMk/>
          <pc:sldMk cId="2048762730" sldId="270"/>
        </pc:sldMkLst>
        <pc:spChg chg="mod">
          <ac:chgData name="santosh kumar" userId="03295405c6b72e61" providerId="LiveId" clId="{FDB915B2-1517-4E44-A839-E5A1526BC7C8}" dt="2024-11-07T16:02:02.796" v="252" actId="207"/>
          <ac:spMkLst>
            <pc:docMk/>
            <pc:sldMk cId="2048762730" sldId="270"/>
            <ac:spMk id="7" creationId="{99C978E5-C278-1E07-FBC4-531D650C08A2}"/>
          </ac:spMkLst>
        </pc:spChg>
        <pc:spChg chg="mod">
          <ac:chgData name="santosh kumar" userId="03295405c6b72e61" providerId="LiveId" clId="{FDB915B2-1517-4E44-A839-E5A1526BC7C8}" dt="2024-11-07T16:02:28.482" v="253" actId="17032"/>
          <ac:spMkLst>
            <pc:docMk/>
            <pc:sldMk cId="2048762730" sldId="270"/>
            <ac:spMk id="128" creationId="{29C2EC7C-3585-80C2-1D3E-217FBC4E55C0}"/>
          </ac:spMkLst>
        </pc:spChg>
        <pc:spChg chg="mod">
          <ac:chgData name="santosh kumar" userId="03295405c6b72e61" providerId="LiveId" clId="{FDB915B2-1517-4E44-A839-E5A1526BC7C8}" dt="2024-11-07T16:03:09.236" v="256" actId="17032"/>
          <ac:spMkLst>
            <pc:docMk/>
            <pc:sldMk cId="2048762730" sldId="270"/>
            <ac:spMk id="129" creationId="{46FCC731-E2CF-5FEE-B843-7443DB9B64AF}"/>
          </ac:spMkLst>
        </pc:spChg>
        <pc:spChg chg="mod">
          <ac:chgData name="santosh kumar" userId="03295405c6b72e61" providerId="LiveId" clId="{FDB915B2-1517-4E44-A839-E5A1526BC7C8}" dt="2024-11-07T16:02:28.482" v="253" actId="17032"/>
          <ac:spMkLst>
            <pc:docMk/>
            <pc:sldMk cId="2048762730" sldId="270"/>
            <ac:spMk id="130" creationId="{83882C0E-2647-3120-AF02-A73A0F222F33}"/>
          </ac:spMkLst>
        </pc:spChg>
        <pc:spChg chg="mod">
          <ac:chgData name="santosh kumar" userId="03295405c6b72e61" providerId="LiveId" clId="{FDB915B2-1517-4E44-A839-E5A1526BC7C8}" dt="2024-11-07T16:02:28.482" v="253" actId="17032"/>
          <ac:spMkLst>
            <pc:docMk/>
            <pc:sldMk cId="2048762730" sldId="270"/>
            <ac:spMk id="131" creationId="{AF1A14AC-2204-5365-6E5A-B71A32D7A806}"/>
          </ac:spMkLst>
        </pc:spChg>
        <pc:spChg chg="mod">
          <ac:chgData name="santosh kumar" userId="03295405c6b72e61" providerId="LiveId" clId="{FDB915B2-1517-4E44-A839-E5A1526BC7C8}" dt="2024-11-07T16:03:09.236" v="256" actId="17032"/>
          <ac:spMkLst>
            <pc:docMk/>
            <pc:sldMk cId="2048762730" sldId="270"/>
            <ac:spMk id="132" creationId="{17368F0B-3436-B17B-6E41-4E38DCBC06AF}"/>
          </ac:spMkLst>
        </pc:spChg>
        <pc:spChg chg="mod">
          <ac:chgData name="santosh kumar" userId="03295405c6b72e61" providerId="LiveId" clId="{FDB915B2-1517-4E44-A839-E5A1526BC7C8}" dt="2024-11-07T16:02:28.482" v="253" actId="17032"/>
          <ac:spMkLst>
            <pc:docMk/>
            <pc:sldMk cId="2048762730" sldId="270"/>
            <ac:spMk id="133" creationId="{6D124BA4-F3F8-E5CC-E3D7-C1C753A5F199}"/>
          </ac:spMkLst>
        </pc:spChg>
        <pc:spChg chg="mod">
          <ac:chgData name="santosh kumar" userId="03295405c6b72e61" providerId="LiveId" clId="{FDB915B2-1517-4E44-A839-E5A1526BC7C8}" dt="2024-11-07T16:03:09.236" v="256" actId="17032"/>
          <ac:spMkLst>
            <pc:docMk/>
            <pc:sldMk cId="2048762730" sldId="270"/>
            <ac:spMk id="134" creationId="{D43A1C1E-2BC4-D21C-DAC2-BE602B872D6C}"/>
          </ac:spMkLst>
        </pc:spChg>
        <pc:spChg chg="mod">
          <ac:chgData name="santosh kumar" userId="03295405c6b72e61" providerId="LiveId" clId="{FDB915B2-1517-4E44-A839-E5A1526BC7C8}" dt="2024-11-07T16:03:09.236" v="256" actId="17032"/>
          <ac:spMkLst>
            <pc:docMk/>
            <pc:sldMk cId="2048762730" sldId="270"/>
            <ac:spMk id="135" creationId="{A38F1FBE-BFEF-4D1D-470A-C546C7525B1C}"/>
          </ac:spMkLst>
        </pc:spChg>
        <pc:spChg chg="mod">
          <ac:chgData name="santosh kumar" userId="03295405c6b72e61" providerId="LiveId" clId="{FDB915B2-1517-4E44-A839-E5A1526BC7C8}" dt="2024-11-07T16:02:28.482" v="253" actId="17032"/>
          <ac:spMkLst>
            <pc:docMk/>
            <pc:sldMk cId="2048762730" sldId="270"/>
            <ac:spMk id="136" creationId="{2B9AA7B2-8B2C-5C0A-7917-27B9423F6BF0}"/>
          </ac:spMkLst>
        </pc:spChg>
        <pc:spChg chg="mod">
          <ac:chgData name="santosh kumar" userId="03295405c6b72e61" providerId="LiveId" clId="{FDB915B2-1517-4E44-A839-E5A1526BC7C8}" dt="2024-11-07T16:03:09.236" v="256" actId="17032"/>
          <ac:spMkLst>
            <pc:docMk/>
            <pc:sldMk cId="2048762730" sldId="270"/>
            <ac:spMk id="137" creationId="{328655D3-5109-38C8-A741-BA16E120354E}"/>
          </ac:spMkLst>
        </pc:spChg>
        <pc:spChg chg="mod">
          <ac:chgData name="santosh kumar" userId="03295405c6b72e61" providerId="LiveId" clId="{FDB915B2-1517-4E44-A839-E5A1526BC7C8}" dt="2024-11-07T16:02:28.482" v="253" actId="17032"/>
          <ac:spMkLst>
            <pc:docMk/>
            <pc:sldMk cId="2048762730" sldId="270"/>
            <ac:spMk id="138" creationId="{057114C2-6015-E25F-B2FE-14153D1C8B03}"/>
          </ac:spMkLst>
        </pc:spChg>
        <pc:spChg chg="mod">
          <ac:chgData name="santosh kumar" userId="03295405c6b72e61" providerId="LiveId" clId="{FDB915B2-1517-4E44-A839-E5A1526BC7C8}" dt="2024-11-07T16:03:09.236" v="256" actId="17032"/>
          <ac:spMkLst>
            <pc:docMk/>
            <pc:sldMk cId="2048762730" sldId="270"/>
            <ac:spMk id="139" creationId="{5892BB11-7E35-BB06-9683-79A388154D4D}"/>
          </ac:spMkLst>
        </pc:spChg>
        <pc:spChg chg="mod">
          <ac:chgData name="santosh kumar" userId="03295405c6b72e61" providerId="LiveId" clId="{FDB915B2-1517-4E44-A839-E5A1526BC7C8}" dt="2024-11-07T16:02:28.482" v="253" actId="17032"/>
          <ac:spMkLst>
            <pc:docMk/>
            <pc:sldMk cId="2048762730" sldId="270"/>
            <ac:spMk id="140" creationId="{404884EC-0618-BAC3-C2CF-8221AB618F45}"/>
          </ac:spMkLst>
        </pc:spChg>
        <pc:spChg chg="mod">
          <ac:chgData name="santosh kumar" userId="03295405c6b72e61" providerId="LiveId" clId="{FDB915B2-1517-4E44-A839-E5A1526BC7C8}" dt="2024-11-07T16:03:09.236" v="256" actId="17032"/>
          <ac:spMkLst>
            <pc:docMk/>
            <pc:sldMk cId="2048762730" sldId="270"/>
            <ac:spMk id="141" creationId="{736F17FF-FC3F-F69E-BFBD-1AF50F71281F}"/>
          </ac:spMkLst>
        </pc:spChg>
        <pc:spChg chg="mod">
          <ac:chgData name="santosh kumar" userId="03295405c6b72e61" providerId="LiveId" clId="{FDB915B2-1517-4E44-A839-E5A1526BC7C8}" dt="2024-11-07T16:02:28.482" v="253" actId="17032"/>
          <ac:spMkLst>
            <pc:docMk/>
            <pc:sldMk cId="2048762730" sldId="270"/>
            <ac:spMk id="142" creationId="{F7592085-2304-DF2D-AEDA-63F76CA803AC}"/>
          </ac:spMkLst>
        </pc:spChg>
        <pc:spChg chg="mod">
          <ac:chgData name="santosh kumar" userId="03295405c6b72e61" providerId="LiveId" clId="{FDB915B2-1517-4E44-A839-E5A1526BC7C8}" dt="2024-11-07T16:03:09.236" v="256" actId="17032"/>
          <ac:spMkLst>
            <pc:docMk/>
            <pc:sldMk cId="2048762730" sldId="270"/>
            <ac:spMk id="143" creationId="{F5FE0E59-66B6-38B1-0EFD-F6821DE0FAEC}"/>
          </ac:spMkLst>
        </pc:spChg>
        <pc:spChg chg="mod">
          <ac:chgData name="santosh kumar" userId="03295405c6b72e61" providerId="LiveId" clId="{FDB915B2-1517-4E44-A839-E5A1526BC7C8}" dt="2024-11-07T16:02:28.482" v="253" actId="17032"/>
          <ac:spMkLst>
            <pc:docMk/>
            <pc:sldMk cId="2048762730" sldId="270"/>
            <ac:spMk id="144" creationId="{8E141F3C-3075-C102-7362-BBF1B1639126}"/>
          </ac:spMkLst>
        </pc:spChg>
        <pc:spChg chg="mod">
          <ac:chgData name="santosh kumar" userId="03295405c6b72e61" providerId="LiveId" clId="{FDB915B2-1517-4E44-A839-E5A1526BC7C8}" dt="2024-11-07T16:03:09.236" v="256" actId="17032"/>
          <ac:spMkLst>
            <pc:docMk/>
            <pc:sldMk cId="2048762730" sldId="270"/>
            <ac:spMk id="145" creationId="{8D5D5040-1E25-48D1-8A57-6350D7AD0314}"/>
          </ac:spMkLst>
        </pc:spChg>
        <pc:spChg chg="mod">
          <ac:chgData name="santosh kumar" userId="03295405c6b72e61" providerId="LiveId" clId="{FDB915B2-1517-4E44-A839-E5A1526BC7C8}" dt="2024-11-07T16:02:28.482" v="253" actId="17032"/>
          <ac:spMkLst>
            <pc:docMk/>
            <pc:sldMk cId="2048762730" sldId="270"/>
            <ac:spMk id="146" creationId="{5F218B16-5179-D427-3C8D-43221E7FCF76}"/>
          </ac:spMkLst>
        </pc:spChg>
        <pc:spChg chg="mod">
          <ac:chgData name="santosh kumar" userId="03295405c6b72e61" providerId="LiveId" clId="{FDB915B2-1517-4E44-A839-E5A1526BC7C8}" dt="2024-11-07T16:03:09.236" v="256" actId="17032"/>
          <ac:spMkLst>
            <pc:docMk/>
            <pc:sldMk cId="2048762730" sldId="270"/>
            <ac:spMk id="147" creationId="{12DD6B7E-D2AA-A8F3-83DE-959B4296FC25}"/>
          </ac:spMkLst>
        </pc:spChg>
        <pc:spChg chg="mod">
          <ac:chgData name="santosh kumar" userId="03295405c6b72e61" providerId="LiveId" clId="{FDB915B2-1517-4E44-A839-E5A1526BC7C8}" dt="2024-11-07T16:02:28.482" v="253" actId="17032"/>
          <ac:spMkLst>
            <pc:docMk/>
            <pc:sldMk cId="2048762730" sldId="270"/>
            <ac:spMk id="148" creationId="{1C53A8FA-01A3-30A1-1136-9880752668F0}"/>
          </ac:spMkLst>
        </pc:spChg>
        <pc:spChg chg="mod">
          <ac:chgData name="santosh kumar" userId="03295405c6b72e61" providerId="LiveId" clId="{FDB915B2-1517-4E44-A839-E5A1526BC7C8}" dt="2024-11-07T16:03:09.236" v="256" actId="17032"/>
          <ac:spMkLst>
            <pc:docMk/>
            <pc:sldMk cId="2048762730" sldId="270"/>
            <ac:spMk id="149" creationId="{BD86DBC0-AF8C-EB19-6249-1224CDE3EFE5}"/>
          </ac:spMkLst>
        </pc:spChg>
        <pc:spChg chg="mod">
          <ac:chgData name="santosh kumar" userId="03295405c6b72e61" providerId="LiveId" clId="{FDB915B2-1517-4E44-A839-E5A1526BC7C8}" dt="2024-11-07T16:02:28.482" v="253" actId="17032"/>
          <ac:spMkLst>
            <pc:docMk/>
            <pc:sldMk cId="2048762730" sldId="270"/>
            <ac:spMk id="150" creationId="{742453E8-43B0-A097-D722-64A834A137B4}"/>
          </ac:spMkLst>
        </pc:spChg>
        <pc:spChg chg="mod">
          <ac:chgData name="santosh kumar" userId="03295405c6b72e61" providerId="LiveId" clId="{FDB915B2-1517-4E44-A839-E5A1526BC7C8}" dt="2024-11-07T16:02:28.482" v="253" actId="17032"/>
          <ac:spMkLst>
            <pc:docMk/>
            <pc:sldMk cId="2048762730" sldId="270"/>
            <ac:spMk id="151" creationId="{6C53EEE7-3FE5-CB46-2E8C-1B3D66BE60F5}"/>
          </ac:spMkLst>
        </pc:spChg>
        <pc:spChg chg="mod">
          <ac:chgData name="santosh kumar" userId="03295405c6b72e61" providerId="LiveId" clId="{FDB915B2-1517-4E44-A839-E5A1526BC7C8}" dt="2024-11-07T16:03:09.236" v="256" actId="17032"/>
          <ac:spMkLst>
            <pc:docMk/>
            <pc:sldMk cId="2048762730" sldId="270"/>
            <ac:spMk id="152" creationId="{4D4FF79C-B1D6-9A27-D604-BC5B0D79301C}"/>
          </ac:spMkLst>
        </pc:spChg>
        <pc:spChg chg="mod">
          <ac:chgData name="santosh kumar" userId="03295405c6b72e61" providerId="LiveId" clId="{FDB915B2-1517-4E44-A839-E5A1526BC7C8}" dt="2024-11-07T16:03:09.236" v="256" actId="17032"/>
          <ac:spMkLst>
            <pc:docMk/>
            <pc:sldMk cId="2048762730" sldId="270"/>
            <ac:spMk id="153" creationId="{4923CA1E-3934-048D-D3AB-2F76264D6E3C}"/>
          </ac:spMkLst>
        </pc:spChg>
        <pc:spChg chg="mod">
          <ac:chgData name="santosh kumar" userId="03295405c6b72e61" providerId="LiveId" clId="{FDB915B2-1517-4E44-A839-E5A1526BC7C8}" dt="2024-11-07T16:04:58.659" v="259" actId="1076"/>
          <ac:spMkLst>
            <pc:docMk/>
            <pc:sldMk cId="2048762730" sldId="270"/>
            <ac:spMk id="154" creationId="{8B6C2399-44B4-7B90-7967-EEBB6C5D7B13}"/>
          </ac:spMkLst>
        </pc:spChg>
        <pc:spChg chg="mod">
          <ac:chgData name="santosh kumar" userId="03295405c6b72e61" providerId="LiveId" clId="{FDB915B2-1517-4E44-A839-E5A1526BC7C8}" dt="2024-11-07T16:05:06.613" v="260" actId="1076"/>
          <ac:spMkLst>
            <pc:docMk/>
            <pc:sldMk cId="2048762730" sldId="270"/>
            <ac:spMk id="155" creationId="{CC026E3E-1EFF-1CED-F975-F2BDEBF3631B}"/>
          </ac:spMkLst>
        </pc:spChg>
        <pc:spChg chg="mod">
          <ac:chgData name="santosh kumar" userId="03295405c6b72e61" providerId="LiveId" clId="{FDB915B2-1517-4E44-A839-E5A1526BC7C8}" dt="2024-11-08T14:55:42.216" v="1238" actId="12"/>
          <ac:spMkLst>
            <pc:docMk/>
            <pc:sldMk cId="2048762730" sldId="270"/>
            <ac:spMk id="156" creationId="{6B4E66FF-9299-8229-65D9-ACAF5B67A752}"/>
          </ac:spMkLst>
        </pc:spChg>
        <pc:picChg chg="mod">
          <ac:chgData name="santosh kumar" userId="03295405c6b72e61" providerId="LiveId" clId="{FDB915B2-1517-4E44-A839-E5A1526BC7C8}" dt="2024-11-07T16:04:45.923" v="258" actId="14100"/>
          <ac:picMkLst>
            <pc:docMk/>
            <pc:sldMk cId="2048762730" sldId="270"/>
            <ac:picMk id="97" creationId="{374B6A13-ECA2-BF66-A7F1-427C8FC5CEE6}"/>
          </ac:picMkLst>
        </pc:picChg>
      </pc:sldChg>
      <pc:sldChg chg="addSp delSp modSp mod">
        <pc:chgData name="santosh kumar" userId="03295405c6b72e61" providerId="LiveId" clId="{FDB915B2-1517-4E44-A839-E5A1526BC7C8}" dt="2024-11-08T14:59:25.924" v="1268" actId="1076"/>
        <pc:sldMkLst>
          <pc:docMk/>
          <pc:sldMk cId="3870298328" sldId="271"/>
        </pc:sldMkLst>
        <pc:spChg chg="del">
          <ac:chgData name="santosh kumar" userId="03295405c6b72e61" providerId="LiveId" clId="{FDB915B2-1517-4E44-A839-E5A1526BC7C8}" dt="2024-11-07T16:17:14.951" v="434" actId="478"/>
          <ac:spMkLst>
            <pc:docMk/>
            <pc:sldMk cId="3870298328" sldId="271"/>
            <ac:spMk id="2" creationId="{8EC39474-AE5B-242B-4EC5-CBB3862C39F8}"/>
          </ac:spMkLst>
        </pc:spChg>
        <pc:spChg chg="add mod">
          <ac:chgData name="santosh kumar" userId="03295405c6b72e61" providerId="LiveId" clId="{FDB915B2-1517-4E44-A839-E5A1526BC7C8}" dt="2024-11-08T14:56:59.371" v="1258" actId="255"/>
          <ac:spMkLst>
            <pc:docMk/>
            <pc:sldMk cId="3870298328" sldId="271"/>
            <ac:spMk id="5" creationId="{106F9AD3-358E-275E-FC24-AFB09333E3FF}"/>
          </ac:spMkLst>
        </pc:spChg>
        <pc:spChg chg="del">
          <ac:chgData name="santosh kumar" userId="03295405c6b72e61" providerId="LiveId" clId="{FDB915B2-1517-4E44-A839-E5A1526BC7C8}" dt="2024-11-07T16:17:14.951" v="434" actId="478"/>
          <ac:spMkLst>
            <pc:docMk/>
            <pc:sldMk cId="3870298328" sldId="271"/>
            <ac:spMk id="11" creationId="{A049DFBF-EEAC-80FC-17E5-FE34A71EC1BB}"/>
          </ac:spMkLst>
        </pc:spChg>
        <pc:spChg chg="del">
          <ac:chgData name="santosh kumar" userId="03295405c6b72e61" providerId="LiveId" clId="{FDB915B2-1517-4E44-A839-E5A1526BC7C8}" dt="2024-11-07T16:17:14.951" v="434" actId="478"/>
          <ac:spMkLst>
            <pc:docMk/>
            <pc:sldMk cId="3870298328" sldId="271"/>
            <ac:spMk id="12" creationId="{6C5E5314-1C5D-F335-01A8-B9B9019C8123}"/>
          </ac:spMkLst>
        </pc:spChg>
        <pc:spChg chg="del">
          <ac:chgData name="santosh kumar" userId="03295405c6b72e61" providerId="LiveId" clId="{FDB915B2-1517-4E44-A839-E5A1526BC7C8}" dt="2024-11-07T16:17:14.951" v="434" actId="478"/>
          <ac:spMkLst>
            <pc:docMk/>
            <pc:sldMk cId="3870298328" sldId="271"/>
            <ac:spMk id="13" creationId="{2B3FDF42-6443-B1DF-16ED-9048ED21DA48}"/>
          </ac:spMkLst>
        </pc:spChg>
        <pc:picChg chg="add del">
          <ac:chgData name="santosh kumar" userId="03295405c6b72e61" providerId="LiveId" clId="{FDB915B2-1517-4E44-A839-E5A1526BC7C8}" dt="2024-11-08T14:54:11.216" v="1222" actId="478"/>
          <ac:picMkLst>
            <pc:docMk/>
            <pc:sldMk cId="3870298328" sldId="271"/>
            <ac:picMk id="3" creationId="{1FFA8DEF-E699-CA5F-1C75-971620CCCF93}"/>
          </ac:picMkLst>
        </pc:picChg>
        <pc:picChg chg="add mod modCrop">
          <ac:chgData name="santosh kumar" userId="03295405c6b72e61" providerId="LiveId" clId="{FDB915B2-1517-4E44-A839-E5A1526BC7C8}" dt="2024-11-08T14:59:25.924" v="1268" actId="1076"/>
          <ac:picMkLst>
            <pc:docMk/>
            <pc:sldMk cId="3870298328" sldId="271"/>
            <ac:picMk id="7" creationId="{9AB1B455-A246-0A2D-B343-90778BF718E6}"/>
          </ac:picMkLst>
        </pc:picChg>
        <pc:picChg chg="del">
          <ac:chgData name="santosh kumar" userId="03295405c6b72e61" providerId="LiveId" clId="{FDB915B2-1517-4E44-A839-E5A1526BC7C8}" dt="2024-11-07T16:17:14.951" v="434" actId="478"/>
          <ac:picMkLst>
            <pc:docMk/>
            <pc:sldMk cId="3870298328" sldId="271"/>
            <ac:picMk id="8" creationId="{89564D38-CCAF-91EC-3907-AE491E865088}"/>
          </ac:picMkLst>
        </pc:picChg>
        <pc:picChg chg="del">
          <ac:chgData name="santosh kumar" userId="03295405c6b72e61" providerId="LiveId" clId="{FDB915B2-1517-4E44-A839-E5A1526BC7C8}" dt="2024-11-07T16:17:14.951" v="434" actId="478"/>
          <ac:picMkLst>
            <pc:docMk/>
            <pc:sldMk cId="3870298328" sldId="271"/>
            <ac:picMk id="10" creationId="{FC3E3593-30CF-D422-0777-CD21219D9706}"/>
          </ac:picMkLst>
        </pc:picChg>
        <pc:picChg chg="del">
          <ac:chgData name="santosh kumar" userId="03295405c6b72e61" providerId="LiveId" clId="{FDB915B2-1517-4E44-A839-E5A1526BC7C8}" dt="2024-11-07T16:17:14.951" v="434" actId="478"/>
          <ac:picMkLst>
            <pc:docMk/>
            <pc:sldMk cId="3870298328" sldId="271"/>
            <ac:picMk id="20" creationId="{87218973-3F26-24BA-421E-B0EB3A985A54}"/>
          </ac:picMkLst>
        </pc:picChg>
      </pc:sldChg>
      <pc:sldChg chg="modSp mod">
        <pc:chgData name="santosh kumar" userId="03295405c6b72e61" providerId="LiveId" clId="{FDB915B2-1517-4E44-A839-E5A1526BC7C8}" dt="2024-11-07T16:16:57.055" v="433" actId="20577"/>
        <pc:sldMkLst>
          <pc:docMk/>
          <pc:sldMk cId="2653756079" sldId="272"/>
        </pc:sldMkLst>
        <pc:spChg chg="mod">
          <ac:chgData name="santosh kumar" userId="03295405c6b72e61" providerId="LiveId" clId="{FDB915B2-1517-4E44-A839-E5A1526BC7C8}" dt="2024-11-07T16:16:57.055" v="433" actId="20577"/>
          <ac:spMkLst>
            <pc:docMk/>
            <pc:sldMk cId="2653756079" sldId="272"/>
            <ac:spMk id="4" creationId="{31042525-3D95-F2BB-8F51-05D9684A1488}"/>
          </ac:spMkLst>
        </pc:spChg>
      </pc:sldChg>
      <pc:sldChg chg="addSp modSp new mod">
        <pc:chgData name="santosh kumar" userId="03295405c6b72e61" providerId="LiveId" clId="{FDB915B2-1517-4E44-A839-E5A1526BC7C8}" dt="2024-11-08T15:01:10.697" v="1302" actId="5793"/>
        <pc:sldMkLst>
          <pc:docMk/>
          <pc:sldMk cId="4117396357" sldId="275"/>
        </pc:sldMkLst>
        <pc:spChg chg="add mod">
          <ac:chgData name="santosh kumar" userId="03295405c6b72e61" providerId="LiveId" clId="{FDB915B2-1517-4E44-A839-E5A1526BC7C8}" dt="2024-11-07T16:14:52.010" v="409" actId="20577"/>
          <ac:spMkLst>
            <pc:docMk/>
            <pc:sldMk cId="4117396357" sldId="275"/>
            <ac:spMk id="3" creationId="{41BD0B3C-EC08-399F-CED1-168E527F8782}"/>
          </ac:spMkLst>
        </pc:spChg>
        <pc:spChg chg="add mod">
          <ac:chgData name="santosh kumar" userId="03295405c6b72e61" providerId="LiveId" clId="{FDB915B2-1517-4E44-A839-E5A1526BC7C8}" dt="2024-11-08T15:01:10.697" v="1302" actId="5793"/>
          <ac:spMkLst>
            <pc:docMk/>
            <pc:sldMk cId="4117396357" sldId="275"/>
            <ac:spMk id="5" creationId="{D8FCC35C-E95D-6027-DFA7-29E9D4F1741F}"/>
          </ac:spMkLst>
        </pc:spChg>
        <pc:picChg chg="add mod">
          <ac:chgData name="santosh kumar" userId="03295405c6b72e61" providerId="LiveId" clId="{FDB915B2-1517-4E44-A839-E5A1526BC7C8}" dt="2024-11-07T16:13:28.264" v="408" actId="1076"/>
          <ac:picMkLst>
            <pc:docMk/>
            <pc:sldMk cId="4117396357" sldId="275"/>
            <ac:picMk id="6" creationId="{A7A3E37D-CC6B-FFB6-6B56-F444B996E3A4}"/>
          </ac:picMkLst>
        </pc:picChg>
      </pc:sldChg>
      <pc:sldChg chg="addSp modSp new mod">
        <pc:chgData name="santosh kumar" userId="03295405c6b72e61" providerId="LiveId" clId="{FDB915B2-1517-4E44-A839-E5A1526BC7C8}" dt="2024-11-08T14:52:08.264" v="1218" actId="313"/>
        <pc:sldMkLst>
          <pc:docMk/>
          <pc:sldMk cId="2979045101" sldId="276"/>
        </pc:sldMkLst>
        <pc:spChg chg="add mod">
          <ac:chgData name="santosh kumar" userId="03295405c6b72e61" providerId="LiveId" clId="{FDB915B2-1517-4E44-A839-E5A1526BC7C8}" dt="2024-11-08T14:40:57.553" v="1010" actId="20577"/>
          <ac:spMkLst>
            <pc:docMk/>
            <pc:sldMk cId="2979045101" sldId="276"/>
            <ac:spMk id="3" creationId="{860FE6C0-2619-B0AF-7541-939F44BFDEF5}"/>
          </ac:spMkLst>
        </pc:spChg>
        <pc:spChg chg="add mod">
          <ac:chgData name="santosh kumar" userId="03295405c6b72e61" providerId="LiveId" clId="{FDB915B2-1517-4E44-A839-E5A1526BC7C8}" dt="2024-11-08T14:51:59.512" v="1216" actId="1076"/>
          <ac:spMkLst>
            <pc:docMk/>
            <pc:sldMk cId="2979045101" sldId="276"/>
            <ac:spMk id="5" creationId="{51C53E0D-3909-7071-57F8-F0F8534C98A3}"/>
          </ac:spMkLst>
        </pc:spChg>
        <pc:spChg chg="add mod">
          <ac:chgData name="santosh kumar" userId="03295405c6b72e61" providerId="LiveId" clId="{FDB915B2-1517-4E44-A839-E5A1526BC7C8}" dt="2024-11-08T14:52:08.264" v="1218" actId="313"/>
          <ac:spMkLst>
            <pc:docMk/>
            <pc:sldMk cId="2979045101" sldId="276"/>
            <ac:spMk id="7" creationId="{7379B5DF-A988-4917-D663-2B098E386142}"/>
          </ac:spMkLst>
        </pc:spChg>
        <pc:graphicFrameChg chg="add mod">
          <ac:chgData name="santosh kumar" userId="03295405c6b72e61" providerId="LiveId" clId="{FDB915B2-1517-4E44-A839-E5A1526BC7C8}" dt="2024-11-08T14:51:55.178" v="1215" actId="14100"/>
          <ac:graphicFrameMkLst>
            <pc:docMk/>
            <pc:sldMk cId="2979045101" sldId="276"/>
            <ac:graphicFrameMk id="4" creationId="{9DC85E24-067D-8E95-A62A-862808AC5171}"/>
          </ac:graphicFrameMkLst>
        </pc:graphicFrameChg>
      </pc:sldChg>
      <pc:sldChg chg="new del">
        <pc:chgData name="santosh kumar" userId="03295405c6b72e61" providerId="LiveId" clId="{FDB915B2-1517-4E44-A839-E5A1526BC7C8}" dt="2024-11-08T14:53:22.719" v="1220" actId="47"/>
        <pc:sldMkLst>
          <pc:docMk/>
          <pc:sldMk cId="2392875767" sldId="2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3295405c6b72e61/Desktop/zomato%20excel%20project/Zomato_Data_excel%5e15e120file%5e120(Recovered)%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3295405c6b72e61/Desktop/zomato%20excel%20project/Zomato_Data_excel%5e15e120file%5e120(Recovered)%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3295405c6b72e61/Desktop/zomato%20excel%20project/Zomato_Data_excel%5e15e120file%5e120(Recovered)%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3295405c6b72e61/Desktop/zomato%20excel%20project/Zomato_Data_excel%5e15e120file%5e120(Recovered)%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3295405c6b72e61/Desktop/zomato%20excel%20project/zomato%20project%20final%20exl%20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03295405c6b72e61/Desktop/zomato%20excel%20project/zomato%20project%20final%20exl%20shee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[Zomato_Data_excel^15e120file^120(Recovered) (Recovered).xlsx]pivot tables for objective!PivotTable1</c:name>
    <c:fmtId val="-1"/>
  </c:pivotSource>
  <c:chart>
    <c:title>
      <c:tx>
        <c:rich>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sz="1800" dirty="0"/>
              <a:t>No of Restaurants by Country</a:t>
            </a:r>
          </a:p>
        </c:rich>
      </c:tx>
      <c:overlay val="0"/>
      <c:spPr>
        <a:noFill/>
        <a:ln>
          <a:noFill/>
        </a:ln>
        <a:effectLst/>
      </c:spPr>
      <c:txPr>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222289955734739E-2"/>
          <c:y val="0.1029066162274154"/>
          <c:w val="0.90286351706036749"/>
          <c:h val="0.5808374343593522"/>
        </c:manualLayout>
      </c:layout>
      <c:barChart>
        <c:barDir val="col"/>
        <c:grouping val="clustered"/>
        <c:varyColors val="0"/>
        <c:ser>
          <c:idx val="0"/>
          <c:order val="0"/>
          <c:tx>
            <c:strRef>
              <c:f>'pivot tables for objective'!$G$129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 for objective'!$F$130:$F$145</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for objective'!$G$130:$G$145</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425</c:v>
                </c:pt>
              </c:numCache>
            </c:numRef>
          </c:val>
          <c:extLst>
            <c:ext xmlns:c16="http://schemas.microsoft.com/office/drawing/2014/chart" uri="{C3380CC4-5D6E-409C-BE32-E72D297353CC}">
              <c16:uniqueId val="{00000000-8347-45DF-8896-E4D9AB3ABD06}"/>
            </c:ext>
          </c:extLst>
        </c:ser>
        <c:dLbls>
          <c:dLblPos val="inEnd"/>
          <c:showLegendKey val="0"/>
          <c:showVal val="1"/>
          <c:showCatName val="0"/>
          <c:showSerName val="0"/>
          <c:showPercent val="0"/>
          <c:showBubbleSize val="0"/>
        </c:dLbls>
        <c:gapWidth val="100"/>
        <c:overlap val="-24"/>
        <c:axId val="703091896"/>
        <c:axId val="703092256"/>
      </c:barChart>
      <c:catAx>
        <c:axId val="703091896"/>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sz="1400" dirty="0"/>
                  <a:t>COUNTRY</a:t>
                </a:r>
              </a:p>
            </c:rich>
          </c:tx>
          <c:layout>
            <c:manualLayout>
              <c:xMode val="edge"/>
              <c:yMode val="edge"/>
              <c:x val="0.43065099760882242"/>
              <c:y val="0.91398306256750828"/>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703092256"/>
        <c:crosses val="autoZero"/>
        <c:auto val="1"/>
        <c:lblAlgn val="ctr"/>
        <c:lblOffset val="100"/>
        <c:noMultiLvlLbl val="0"/>
      </c:catAx>
      <c:valAx>
        <c:axId val="7030922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sz="1400" dirty="0"/>
                  <a:t>NO OF RESTAURANTS</a:t>
                </a:r>
              </a:p>
            </c:rich>
          </c:tx>
          <c:layout>
            <c:manualLayout>
              <c:xMode val="edge"/>
              <c:yMode val="edge"/>
              <c:x val="2.6168369256457377E-2"/>
              <c:y val="0.2132069900600288"/>
            </c:manualLayout>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70309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[Zomato_Data_excel^15e120file^120(Recovered) (Recovered).xlsx]pivot tables for objective!PivotTable3</c:name>
    <c:fmtId val="-1"/>
  </c:pivotSource>
  <c:chart>
    <c:title>
      <c:tx>
        <c:rich>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dirty="0"/>
              <a:t> AVERAGE OF  Votes BY Each Country </a:t>
            </a:r>
          </a:p>
        </c:rich>
      </c:tx>
      <c:overlay val="0"/>
      <c:spPr>
        <a:noFill/>
        <a:ln>
          <a:noFill/>
        </a:ln>
        <a:effectLst/>
      </c:spPr>
      <c:txPr>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 for objective'!$C$87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 for objective'!$B$88:$B$102</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for objective'!$C$88:$C$102</c:f>
              <c:numCache>
                <c:formatCode>0.0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430.87529411764706</c:v>
                </c:pt>
              </c:numCache>
            </c:numRef>
          </c:val>
          <c:extLst>
            <c:ext xmlns:c16="http://schemas.microsoft.com/office/drawing/2014/chart" uri="{C3380CC4-5D6E-409C-BE32-E72D297353CC}">
              <c16:uniqueId val="{00000000-1945-4032-B8B5-C1DF294C2230}"/>
            </c:ext>
          </c:extLst>
        </c:ser>
        <c:dLbls>
          <c:dLblPos val="inEnd"/>
          <c:showLegendKey val="0"/>
          <c:showVal val="1"/>
          <c:showCatName val="0"/>
          <c:showSerName val="0"/>
          <c:showPercent val="0"/>
          <c:showBubbleSize val="0"/>
        </c:dLbls>
        <c:gapWidth val="100"/>
        <c:overlap val="-24"/>
        <c:axId val="710899776"/>
        <c:axId val="710901576"/>
      </c:barChart>
      <c:catAx>
        <c:axId val="710899776"/>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a:t>Country</a:t>
                </a:r>
              </a:p>
            </c:rich>
          </c:tx>
          <c:layout>
            <c:manualLayout>
              <c:xMode val="edge"/>
              <c:yMode val="edge"/>
              <c:x val="0.44460741726418274"/>
              <c:y val="0.8009288484824959"/>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710901576"/>
        <c:crosses val="autoZero"/>
        <c:auto val="1"/>
        <c:lblAlgn val="ctr"/>
        <c:lblOffset val="100"/>
        <c:noMultiLvlLbl val="0"/>
      </c:catAx>
      <c:valAx>
        <c:axId val="7109015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dirty="0"/>
                  <a:t>No of votes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71089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[Zomato_Data_excel^15e120file^120(Recovered) (Recovered).xlsx]ques4 subjective4!PivotTable5</c:name>
    <c:fmtId val="-1"/>
  </c:pivotSource>
  <c:chart>
    <c:title>
      <c:tx>
        <c:rich>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IN"/>
              <a:t>COUNT OF RESTAURANTS BY YEAR</a:t>
            </a:r>
          </a:p>
        </c:rich>
      </c:tx>
      <c:overlay val="0"/>
      <c:spPr>
        <a:noFill/>
        <a:ln>
          <a:noFill/>
        </a:ln>
        <a:effectLst/>
      </c:spPr>
      <c:txPr>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'ques4 subjective4'!$X$1631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'ques4 subjective4'!$W$1632:$W$1641</c:f>
              <c:strCache>
                <c:ptCount val="9"/>
                <c:pt idx="0">
                  <c:v>2010</c:v>
                </c:pt>
                <c:pt idx="1">
                  <c:v>2011</c:v>
                </c:pt>
                <c:pt idx="2">
                  <c:v>2012</c:v>
                </c:pt>
                <c:pt idx="3">
                  <c:v>2013</c:v>
                </c:pt>
                <c:pt idx="4">
                  <c:v>2014</c:v>
                </c:pt>
                <c:pt idx="5">
                  <c:v>2015</c:v>
                </c:pt>
                <c:pt idx="6">
                  <c:v>2016</c:v>
                </c:pt>
                <c:pt idx="7">
                  <c:v>2017</c:v>
                </c:pt>
                <c:pt idx="8">
                  <c:v>2018</c:v>
                </c:pt>
              </c:strCache>
            </c:strRef>
          </c:cat>
          <c:val>
            <c:numRef>
              <c:f>'ques4 subjective4'!$X$1632:$X$1641</c:f>
              <c:numCache>
                <c:formatCode>General</c:formatCode>
                <c:ptCount val="9"/>
                <c:pt idx="0">
                  <c:v>1079</c:v>
                </c:pt>
                <c:pt idx="1">
                  <c:v>1096</c:v>
                </c:pt>
                <c:pt idx="2">
                  <c:v>1022</c:v>
                </c:pt>
                <c:pt idx="3">
                  <c:v>1059</c:v>
                </c:pt>
                <c:pt idx="4">
                  <c:v>1049</c:v>
                </c:pt>
                <c:pt idx="5">
                  <c:v>1023</c:v>
                </c:pt>
                <c:pt idx="6">
                  <c:v>1026</c:v>
                </c:pt>
                <c:pt idx="7">
                  <c:v>1086</c:v>
                </c:pt>
                <c:pt idx="8">
                  <c:v>1102</c:v>
                </c:pt>
              </c:numCache>
            </c:numRef>
          </c:val>
          <c:extLst>
            <c:ext xmlns:c16="http://schemas.microsoft.com/office/drawing/2014/chart" uri="{C3380CC4-5D6E-409C-BE32-E72D297353CC}">
              <c16:uniqueId val="{00000000-DE65-4898-961A-A637B7EBC97C}"/>
            </c:ext>
          </c:extLst>
        </c:ser>
        <c:dLbls>
          <c:dLblPos val="outEnd"/>
          <c:showLegendKey val="0"/>
          <c:showVal val="1"/>
          <c:showCatName val="0"/>
          <c:showSerName val="0"/>
          <c:showPercent val="0"/>
          <c:showBubbleSize val="0"/>
        </c:dLbls>
        <c:gapWidth val="100"/>
        <c:overlap val="-24"/>
        <c:axId val="1018256416"/>
        <c:axId val="814896384"/>
      </c:barChart>
      <c:catAx>
        <c:axId val="1018256416"/>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814896384"/>
        <c:crosses val="autoZero"/>
        <c:auto val="1"/>
        <c:lblAlgn val="ctr"/>
        <c:lblOffset val="100"/>
        <c:noMultiLvlLbl val="0"/>
      </c:catAx>
      <c:valAx>
        <c:axId val="8148963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dirty="0"/>
                  <a:t>NO of Restaurants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1825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[Zomato_Data_excel^15e120file^120(Recovered) (Recovered).xlsx]ques 1 subjective!PivotTable3</c:name>
    <c:fmtId val="-1"/>
  </c:pivotSource>
  <c:chart>
    <c:title>
      <c:tx>
        <c:rich>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a:t>AVERAGE  OF RATING</a:t>
            </a:r>
          </a:p>
        </c:rich>
      </c:tx>
      <c:overlay val="0"/>
      <c:spPr>
        <a:noFill/>
        <a:ln>
          <a:noFill/>
        </a:ln>
        <a:effectLst/>
      </c:spPr>
      <c:txPr>
        <a:bodyPr rot="0" spcFirstLastPara="1" vertOverflow="ellipsis" vert="horz" wrap="square" anchor="ctr" anchorCtr="1"/>
        <a:lstStyle/>
        <a:p>
          <a:pPr>
            <a:defRPr sz="144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 1 subjective'!$B$278</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 1 subjective'!$A$279:$A$294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'ques 1 subjective'!$B$279:$B$294</c:f>
              <c:numCache>
                <c:formatCode>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4.0143529411764671</c:v>
                </c:pt>
              </c:numCache>
            </c:numRef>
          </c:val>
          <c:extLst>
            <c:ext xmlns:c16="http://schemas.microsoft.com/office/drawing/2014/chart" uri="{C3380CC4-5D6E-409C-BE32-E72D297353CC}">
              <c16:uniqueId val="{00000000-25BF-4766-8DF5-18A2863D0BAA}"/>
            </c:ext>
          </c:extLst>
        </c:ser>
        <c:dLbls>
          <c:dLblPos val="outEnd"/>
          <c:showLegendKey val="0"/>
          <c:showVal val="1"/>
          <c:showCatName val="0"/>
          <c:showSerName val="0"/>
          <c:showPercent val="0"/>
          <c:showBubbleSize val="0"/>
        </c:dLbls>
        <c:gapWidth val="100"/>
        <c:overlap val="-24"/>
        <c:axId val="456808320"/>
        <c:axId val="92109904"/>
      </c:barChart>
      <c:catAx>
        <c:axId val="456808320"/>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92109904"/>
        <c:crosses val="autoZero"/>
        <c:auto val="1"/>
        <c:lblAlgn val="ctr"/>
        <c:lblOffset val="100"/>
        <c:noMultiLvlLbl val="0"/>
      </c:catAx>
      <c:valAx>
        <c:axId val="921099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a:t>RATING</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45680832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project final exl sheet.xlsx]ques4 subjective4!PivotTable3</c:name>
    <c:fmtId val="17"/>
  </c:pivotSource>
  <c:chart>
    <c:title>
      <c:tx>
        <c:rich>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sz="1600"/>
              <a:t>Average of Average cost for two INR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'ques4 subjective4'!$AI$9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'ques4 subjective4'!$AH$10:$AH$25</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'ques4 subjective4'!$AI$10:$AI$25</c:f>
              <c:numCache>
                <c:formatCode>0.00</c:formatCode>
                <c:ptCount val="15"/>
                <c:pt idx="0">
                  <c:v>2029.0208333333333</c:v>
                </c:pt>
                <c:pt idx="1">
                  <c:v>1998.4533333333331</c:v>
                </c:pt>
                <c:pt idx="2">
                  <c:v>3054.0625</c:v>
                </c:pt>
                <c:pt idx="3">
                  <c:v>623.37031900138697</c:v>
                </c:pt>
                <c:pt idx="4">
                  <c:v>1518.4285714285713</c:v>
                </c:pt>
                <c:pt idx="5">
                  <c:v>3495.87</c:v>
                </c:pt>
                <c:pt idx="6">
                  <c:v>257.09090909090907</c:v>
                </c:pt>
                <c:pt idx="7">
                  <c:v>5175.3374999999996</c:v>
                </c:pt>
                <c:pt idx="8">
                  <c:v>13121.9375</c:v>
                </c:pt>
                <c:pt idx="9">
                  <c:v>2006.3253333333334</c:v>
                </c:pt>
                <c:pt idx="10">
                  <c:v>688.75</c:v>
                </c:pt>
                <c:pt idx="11">
                  <c:v>208.73823529411766</c:v>
                </c:pt>
                <c:pt idx="12">
                  <c:v>3817.5983333333324</c:v>
                </c:pt>
                <c:pt idx="13">
                  <c:v>5195.6265937500011</c:v>
                </c:pt>
                <c:pt idx="14">
                  <c:v>2220.2352941176468</c:v>
                </c:pt>
              </c:numCache>
            </c:numRef>
          </c:val>
          <c:extLst>
            <c:ext xmlns:c16="http://schemas.microsoft.com/office/drawing/2014/chart" uri="{C3380CC4-5D6E-409C-BE32-E72D297353CC}">
              <c16:uniqueId val="{00000000-BA75-4CCE-99D4-FAB810B73FA8}"/>
            </c:ext>
          </c:extLst>
        </c:ser>
        <c:dLbls>
          <c:dLblPos val="outEnd"/>
          <c:showLegendKey val="0"/>
          <c:showVal val="1"/>
          <c:showCatName val="0"/>
          <c:showSerName val="0"/>
          <c:showPercent val="0"/>
          <c:showBubbleSize val="0"/>
        </c:dLbls>
        <c:gapWidth val="100"/>
        <c:overlap val="-24"/>
        <c:axId val="883955119"/>
        <c:axId val="883980559"/>
      </c:barChart>
      <c:catAx>
        <c:axId val="883955119"/>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a:t>country</a:t>
                </a:r>
              </a:p>
            </c:rich>
          </c:tx>
          <c:layout>
            <c:manualLayout>
              <c:xMode val="edge"/>
              <c:yMode val="edge"/>
              <c:x val="0.49673215470228071"/>
              <c:y val="0.88601735865744868"/>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883980559"/>
        <c:crosses val="autoZero"/>
        <c:auto val="1"/>
        <c:lblAlgn val="ctr"/>
        <c:lblOffset val="100"/>
        <c:noMultiLvlLbl val="0"/>
      </c:catAx>
      <c:valAx>
        <c:axId val="88398055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r>
                  <a:rPr lang="en-IN"/>
                  <a:t>average cost for two</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883955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project final exl sheet.xlsx]pivot tables for objective!PivotTable1</c:name>
    <c:fmtId val="42"/>
  </c:pivotSource>
  <c:chart>
    <c:title>
      <c:tx>
        <c:rich>
          <a:bodyPr rot="0" spcFirstLastPara="1" vertOverflow="ellipsis" vert="horz" wrap="square" anchor="ctr" anchorCtr="1"/>
          <a:lstStyle/>
          <a:p>
            <a:pPr>
              <a:defRPr sz="144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a:t>No of Restaurants  by country</a:t>
            </a:r>
          </a:p>
        </c:rich>
      </c:tx>
      <c:overlay val="0"/>
      <c:spPr>
        <a:noFill/>
        <a:ln>
          <a:noFill/>
        </a:ln>
        <a:effectLst/>
      </c:spPr>
      <c:txPr>
        <a:bodyPr rot="0" spcFirstLastPara="1" vertOverflow="ellipsis" vert="horz" wrap="square" anchor="ctr" anchorCtr="1"/>
        <a:lstStyle/>
        <a:p>
          <a:pPr>
            <a:defRPr sz="144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535714405153265E-2"/>
          <c:y val="3.2114925903594216E-2"/>
          <c:w val="0.90286351706036749"/>
          <c:h val="0.73996135899679205"/>
        </c:manualLayout>
      </c:layout>
      <c:barChart>
        <c:barDir val="col"/>
        <c:grouping val="clustered"/>
        <c:varyColors val="0"/>
        <c:ser>
          <c:idx val="0"/>
          <c:order val="0"/>
          <c:tx>
            <c:strRef>
              <c:f>'pivot tables for objective'!$G$129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 for objective'!$F$130:$F$138</c:f>
              <c:strCache>
                <c:ptCount val="8"/>
                <c:pt idx="0">
                  <c:v>Australia</c:v>
                </c:pt>
                <c:pt idx="1">
                  <c:v>Canada</c:v>
                </c:pt>
                <c:pt idx="2">
                  <c:v>New Zealand</c:v>
                </c:pt>
                <c:pt idx="3">
                  <c:v>Qatar</c:v>
                </c:pt>
                <c:pt idx="4">
                  <c:v>Singapore</c:v>
                </c:pt>
                <c:pt idx="5">
                  <c:v>Turkey</c:v>
                </c:pt>
                <c:pt idx="6">
                  <c:v>United Arab Emirates</c:v>
                </c:pt>
                <c:pt idx="7">
                  <c:v>United Kingdom</c:v>
                </c:pt>
              </c:strCache>
            </c:strRef>
          </c:cat>
          <c:val>
            <c:numRef>
              <c:f>'pivot tables for objective'!$G$130:$G$138</c:f>
              <c:numCache>
                <c:formatCode>General</c:formatCode>
                <c:ptCount val="8"/>
                <c:pt idx="0">
                  <c:v>24</c:v>
                </c:pt>
                <c:pt idx="1">
                  <c:v>4</c:v>
                </c:pt>
                <c:pt idx="2">
                  <c:v>40</c:v>
                </c:pt>
                <c:pt idx="3">
                  <c:v>20</c:v>
                </c:pt>
                <c:pt idx="4">
                  <c:v>20</c:v>
                </c:pt>
                <c:pt idx="5">
                  <c:v>34</c:v>
                </c:pt>
                <c:pt idx="6">
                  <c:v>60</c:v>
                </c:pt>
                <c:pt idx="7">
                  <c:v>80</c:v>
                </c:pt>
              </c:numCache>
            </c:numRef>
          </c:val>
          <c:extLst>
            <c:ext xmlns:c16="http://schemas.microsoft.com/office/drawing/2014/chart" uri="{C3380CC4-5D6E-409C-BE32-E72D297353CC}">
              <c16:uniqueId val="{00000000-149B-456F-8DC7-EF42D5A972CF}"/>
            </c:ext>
          </c:extLst>
        </c:ser>
        <c:dLbls>
          <c:dLblPos val="outEnd"/>
          <c:showLegendKey val="0"/>
          <c:showVal val="1"/>
          <c:showCatName val="0"/>
          <c:showSerName val="0"/>
          <c:showPercent val="0"/>
          <c:showBubbleSize val="0"/>
        </c:dLbls>
        <c:gapWidth val="100"/>
        <c:overlap val="-24"/>
        <c:axId val="703091896"/>
        <c:axId val="703092256"/>
      </c:barChart>
      <c:catAx>
        <c:axId val="703091896"/>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703092256"/>
        <c:crosses val="autoZero"/>
        <c:auto val="1"/>
        <c:lblAlgn val="ctr"/>
        <c:lblOffset val="100"/>
        <c:noMultiLvlLbl val="0"/>
      </c:catAx>
      <c:valAx>
        <c:axId val="7030922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a:t>No of restaurants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70309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A820D-5786-47A5-BDF3-53B538ACB50B}"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B2F2D-694D-4FE4-B5A5-BDD7D8329010}" type="slidenum">
              <a:rPr lang="en-US" smtClean="0"/>
              <a:t>‹#›</a:t>
            </a:fld>
            <a:endParaRPr lang="en-US"/>
          </a:p>
        </p:txBody>
      </p:sp>
    </p:spTree>
    <p:extLst>
      <p:ext uri="{BB962C8B-B14F-4D97-AF65-F5344CB8AC3E}">
        <p14:creationId xmlns:p14="http://schemas.microsoft.com/office/powerpoint/2010/main" val="391337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9B2F2D-694D-4FE4-B5A5-BDD7D8329010}" type="slidenum">
              <a:rPr lang="en-US" smtClean="0"/>
              <a:t>1</a:t>
            </a:fld>
            <a:endParaRPr lang="en-US"/>
          </a:p>
        </p:txBody>
      </p:sp>
    </p:spTree>
    <p:extLst>
      <p:ext uri="{BB962C8B-B14F-4D97-AF65-F5344CB8AC3E}">
        <p14:creationId xmlns:p14="http://schemas.microsoft.com/office/powerpoint/2010/main" val="272329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9B2F2D-694D-4FE4-B5A5-BDD7D8329010}" type="slidenum">
              <a:rPr lang="en-US" smtClean="0"/>
              <a:t>4</a:t>
            </a:fld>
            <a:endParaRPr lang="en-US"/>
          </a:p>
        </p:txBody>
      </p:sp>
    </p:spTree>
    <p:extLst>
      <p:ext uri="{BB962C8B-B14F-4D97-AF65-F5344CB8AC3E}">
        <p14:creationId xmlns:p14="http://schemas.microsoft.com/office/powerpoint/2010/main" val="3485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6867-3924-86FB-7216-597591AC0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6CD52E-F471-ECE7-A1FE-911CB5B38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CCF775-AF8D-6DA4-6050-5103FE7887D5}"/>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5" name="Footer Placeholder 4">
            <a:extLst>
              <a:ext uri="{FF2B5EF4-FFF2-40B4-BE49-F238E27FC236}">
                <a16:creationId xmlns:a16="http://schemas.microsoft.com/office/drawing/2014/main" id="{36AF763E-F24E-C178-DC13-DD785D940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45E21-B34C-3200-DF3F-D409063338C6}"/>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92403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E218-B796-9ED7-3FAD-123C2534E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BCF32-2F6A-1B98-E96D-248546F2B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2F4C1-6080-FEC5-C0E5-095102C913E3}"/>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5" name="Footer Placeholder 4">
            <a:extLst>
              <a:ext uri="{FF2B5EF4-FFF2-40B4-BE49-F238E27FC236}">
                <a16:creationId xmlns:a16="http://schemas.microsoft.com/office/drawing/2014/main" id="{5A3D67E9-D3F0-3F9E-5A53-19ACDAFA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E2DB5-49DE-D01A-72EF-F21EDB3C2D04}"/>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64309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680D5-8624-C6F8-0EA1-6E6FDBC3FB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5B1A70-C686-9A05-4F16-8E1E248FB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93471-1471-2076-0E4D-66C9F6F9377D}"/>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5" name="Footer Placeholder 4">
            <a:extLst>
              <a:ext uri="{FF2B5EF4-FFF2-40B4-BE49-F238E27FC236}">
                <a16:creationId xmlns:a16="http://schemas.microsoft.com/office/drawing/2014/main" id="{8C1DA8BA-47E5-082F-D8AB-0CBB4408B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FC11C-5992-ADD2-A3A7-86FF3CE7B555}"/>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290780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D4F3-8DCC-FE82-F577-98D5A58D82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1109C7-9CB5-5F15-E25C-8EB94394F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AE1A8-BDDA-9AFA-F327-E50888345EFE}"/>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5" name="Footer Placeholder 4">
            <a:extLst>
              <a:ext uri="{FF2B5EF4-FFF2-40B4-BE49-F238E27FC236}">
                <a16:creationId xmlns:a16="http://schemas.microsoft.com/office/drawing/2014/main" id="{D44300D0-0690-72EB-ECA5-CE713521E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F0AA-9C19-7444-50AE-7E9295C3FEF3}"/>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218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E997-4FB2-F76C-1359-018443C1B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4AD15A-69CD-3080-01A8-AF8C437A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536C9-77BD-B411-37C4-3A1928481F8F}"/>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5" name="Footer Placeholder 4">
            <a:extLst>
              <a:ext uri="{FF2B5EF4-FFF2-40B4-BE49-F238E27FC236}">
                <a16:creationId xmlns:a16="http://schemas.microsoft.com/office/drawing/2014/main" id="{FB4761B4-5E7E-8D89-CF55-6B870A50C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B19B6-75F6-1EAB-AE9C-42A23BA00E4E}"/>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5238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E22F-CCD2-C9B5-6C72-1394AF31B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0B5E0-7D69-E894-6424-E80C283A1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1D18E-768A-2517-7315-87CF3AF4B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443D16-360C-9769-55E1-587E4AE866CE}"/>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6" name="Footer Placeholder 5">
            <a:extLst>
              <a:ext uri="{FF2B5EF4-FFF2-40B4-BE49-F238E27FC236}">
                <a16:creationId xmlns:a16="http://schemas.microsoft.com/office/drawing/2014/main" id="{1764498C-DF47-EA91-5D8B-DA371D50E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4EAF1-E340-E756-1A79-1552E71A7ACC}"/>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270035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E746-73D1-178E-78E2-168B07A657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56143C-9502-829C-545D-1E5DD5C28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DE2A6-B1CF-BEDA-AA4E-119FD6F83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12C170-113B-30ED-D8F4-05F3C0BB7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FA15D-D376-305F-30E7-256E2D635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BF587C-C31D-E372-F3FC-60E22C24453A}"/>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8" name="Footer Placeholder 7">
            <a:extLst>
              <a:ext uri="{FF2B5EF4-FFF2-40B4-BE49-F238E27FC236}">
                <a16:creationId xmlns:a16="http://schemas.microsoft.com/office/drawing/2014/main" id="{5D96C68E-1CEF-2BF2-15D4-793F946679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7D98C-CC05-9661-1A58-8B9688DF3A02}"/>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89902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5BEE-A8B2-D4D2-7B4D-74C6E43C3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F1EC17-FD1B-656C-FDCF-5AA0C31709E0}"/>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4" name="Footer Placeholder 3">
            <a:extLst>
              <a:ext uri="{FF2B5EF4-FFF2-40B4-BE49-F238E27FC236}">
                <a16:creationId xmlns:a16="http://schemas.microsoft.com/office/drawing/2014/main" id="{835F571A-5704-E1EE-F038-50C99A126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89793F-B94A-6A8B-7145-7CD75966764B}"/>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183471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62AD1-F836-D94A-2B99-D70377020444}"/>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3" name="Footer Placeholder 2">
            <a:extLst>
              <a:ext uri="{FF2B5EF4-FFF2-40B4-BE49-F238E27FC236}">
                <a16:creationId xmlns:a16="http://schemas.microsoft.com/office/drawing/2014/main" id="{3A6DE964-7078-93AD-B893-0B845DBC6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ACCCE3-65EF-0BF8-393A-B2EF7E090266}"/>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137539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0077-92EA-3D05-F156-EC74216B5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EA2F64-7182-BFD0-F1EA-16B8875E4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C2725E-0C1D-CFF6-11A1-BFA35B216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E9A28-EF46-E4B6-6C65-B417C8052D53}"/>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6" name="Footer Placeholder 5">
            <a:extLst>
              <a:ext uri="{FF2B5EF4-FFF2-40B4-BE49-F238E27FC236}">
                <a16:creationId xmlns:a16="http://schemas.microsoft.com/office/drawing/2014/main" id="{89304AEC-4B3C-9EA3-3BEB-E19E00E7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5EF0C-5917-4541-FA18-9DC21D431FCB}"/>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325655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6D9E-6A8F-F3DF-0F65-E4FC6FCBF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46066A-C87A-A95D-2E66-F79AFA48D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F2DC0D-09CB-863F-A0C4-CC2853FD4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149B3-1071-7598-A509-989A73272175}"/>
              </a:ext>
            </a:extLst>
          </p:cNvPr>
          <p:cNvSpPr>
            <a:spLocks noGrp="1"/>
          </p:cNvSpPr>
          <p:nvPr>
            <p:ph type="dt" sz="half" idx="10"/>
          </p:nvPr>
        </p:nvSpPr>
        <p:spPr/>
        <p:txBody>
          <a:bodyPr/>
          <a:lstStyle/>
          <a:p>
            <a:fld id="{BC6AB000-F6BF-47CA-9363-44147A2A1262}" type="datetimeFigureOut">
              <a:rPr lang="en-US" smtClean="0"/>
              <a:t>11/13/2024</a:t>
            </a:fld>
            <a:endParaRPr lang="en-US"/>
          </a:p>
        </p:txBody>
      </p:sp>
      <p:sp>
        <p:nvSpPr>
          <p:cNvPr id="6" name="Footer Placeholder 5">
            <a:extLst>
              <a:ext uri="{FF2B5EF4-FFF2-40B4-BE49-F238E27FC236}">
                <a16:creationId xmlns:a16="http://schemas.microsoft.com/office/drawing/2014/main" id="{530EC191-CF9E-7F49-0F6B-08A513F51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B21FF-0F37-3613-69B4-50EC392CF0E2}"/>
              </a:ext>
            </a:extLst>
          </p:cNvPr>
          <p:cNvSpPr>
            <a:spLocks noGrp="1"/>
          </p:cNvSpPr>
          <p:nvPr>
            <p:ph type="sldNum" sz="quarter" idx="12"/>
          </p:nvPr>
        </p:nvSpPr>
        <p:spPr/>
        <p:txBody>
          <a:bodyPr/>
          <a:lstStyle/>
          <a:p>
            <a:fld id="{B05C9582-4676-4F98-A5E6-DFB209804538}" type="slidenum">
              <a:rPr lang="en-US" smtClean="0"/>
              <a:t>‹#›</a:t>
            </a:fld>
            <a:endParaRPr lang="en-US"/>
          </a:p>
        </p:txBody>
      </p:sp>
    </p:spTree>
    <p:extLst>
      <p:ext uri="{BB962C8B-B14F-4D97-AF65-F5344CB8AC3E}">
        <p14:creationId xmlns:p14="http://schemas.microsoft.com/office/powerpoint/2010/main" val="121218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60950-1609-0CFF-D231-875252BFE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2BE353-4FC7-758F-934D-6271B4E51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C62E4-E5CE-4B2D-50C8-98EFFEAEC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AB000-F6BF-47CA-9363-44147A2A1262}" type="datetimeFigureOut">
              <a:rPr lang="en-US" smtClean="0"/>
              <a:t>11/13/2024</a:t>
            </a:fld>
            <a:endParaRPr lang="en-US"/>
          </a:p>
        </p:txBody>
      </p:sp>
      <p:sp>
        <p:nvSpPr>
          <p:cNvPr id="5" name="Footer Placeholder 4">
            <a:extLst>
              <a:ext uri="{FF2B5EF4-FFF2-40B4-BE49-F238E27FC236}">
                <a16:creationId xmlns:a16="http://schemas.microsoft.com/office/drawing/2014/main" id="{B5A5AB36-6FDB-1DBD-0048-4A4EC189A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80269F-B9B7-62E7-3927-44E52EDD0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9582-4676-4F98-A5E6-DFB209804538}" type="slidenum">
              <a:rPr lang="en-US" smtClean="0"/>
              <a:t>‹#›</a:t>
            </a:fld>
            <a:endParaRPr lang="en-US"/>
          </a:p>
        </p:txBody>
      </p:sp>
    </p:spTree>
    <p:extLst>
      <p:ext uri="{BB962C8B-B14F-4D97-AF65-F5344CB8AC3E}">
        <p14:creationId xmlns:p14="http://schemas.microsoft.com/office/powerpoint/2010/main" val="28903909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689C53-7F33-DC43-FD02-360B5033F725}"/>
              </a:ext>
            </a:extLst>
          </p:cNvPr>
          <p:cNvPicPr>
            <a:picLocks noChangeAspect="1"/>
          </p:cNvPicPr>
          <p:nvPr/>
        </p:nvPicPr>
        <p:blipFill>
          <a:blip r:embed="rId3">
            <a:extLst>
              <a:ext uri="{28A0092B-C50C-407E-A947-70E740481C1C}">
                <a14:useLocalDpi xmlns:a14="http://schemas.microsoft.com/office/drawing/2010/main" val="0"/>
              </a:ext>
            </a:extLst>
          </a:blip>
          <a:srcRect t="8009"/>
          <a:stretch/>
        </p:blipFill>
        <p:spPr>
          <a:xfrm>
            <a:off x="3102903" y="0"/>
            <a:ext cx="6314440" cy="3267393"/>
          </a:xfrm>
          <a:prstGeom prst="rect">
            <a:avLst/>
          </a:prstGeom>
        </p:spPr>
      </p:pic>
      <p:sp>
        <p:nvSpPr>
          <p:cNvPr id="8" name="TextBox 7">
            <a:extLst>
              <a:ext uri="{FF2B5EF4-FFF2-40B4-BE49-F238E27FC236}">
                <a16:creationId xmlns:a16="http://schemas.microsoft.com/office/drawing/2014/main" id="{A89176C6-9214-F4D0-1C71-EFB2455B2344}"/>
              </a:ext>
            </a:extLst>
          </p:cNvPr>
          <p:cNvSpPr txBox="1"/>
          <p:nvPr/>
        </p:nvSpPr>
        <p:spPr>
          <a:xfrm>
            <a:off x="3229317" y="3429000"/>
            <a:ext cx="5733366" cy="707886"/>
          </a:xfrm>
          <a:prstGeom prst="rect">
            <a:avLst/>
          </a:prstGeom>
          <a:noFill/>
        </p:spPr>
        <p:txBody>
          <a:bodyPr wrap="square" rtlCol="0">
            <a:spAutoFit/>
          </a:bodyPr>
          <a:lstStyle/>
          <a:p>
            <a:pPr algn="ctr"/>
            <a:r>
              <a:rPr lang="en-US" sz="4000" b="1" dirty="0">
                <a:solidFill>
                  <a:srgbClr val="C00000"/>
                </a:solidFill>
              </a:rPr>
              <a:t>ZOMATO SALES ANALASIS</a:t>
            </a:r>
          </a:p>
        </p:txBody>
      </p:sp>
      <p:sp>
        <p:nvSpPr>
          <p:cNvPr id="2" name="TextBox 1">
            <a:extLst>
              <a:ext uri="{FF2B5EF4-FFF2-40B4-BE49-F238E27FC236}">
                <a16:creationId xmlns:a16="http://schemas.microsoft.com/office/drawing/2014/main" id="{82BAE209-6566-1A66-DA6B-05E7430FE4EA}"/>
              </a:ext>
            </a:extLst>
          </p:cNvPr>
          <p:cNvSpPr txBox="1"/>
          <p:nvPr/>
        </p:nvSpPr>
        <p:spPr>
          <a:xfrm>
            <a:off x="3393440" y="4308654"/>
            <a:ext cx="5733366" cy="1107996"/>
          </a:xfrm>
          <a:prstGeom prst="rect">
            <a:avLst/>
          </a:prstGeom>
          <a:noFill/>
        </p:spPr>
        <p:txBody>
          <a:bodyPr wrap="square" rtlCol="0">
            <a:spAutoFit/>
          </a:bodyPr>
          <a:lstStyle/>
          <a:p>
            <a:pPr algn="ctr"/>
            <a:r>
              <a:rPr lang="en-US" sz="2400" b="1" dirty="0">
                <a:solidFill>
                  <a:srgbClr val="C00000"/>
                </a:solidFill>
              </a:rPr>
              <a:t>MR. GURRAM SANTOSH KUMAR</a:t>
            </a:r>
          </a:p>
          <a:p>
            <a:pPr algn="ctr"/>
            <a:r>
              <a:rPr lang="en-US" sz="2400" b="1" dirty="0">
                <a:solidFill>
                  <a:srgbClr val="C00000"/>
                </a:solidFill>
              </a:rPr>
              <a:t>DATE: 28/06/2024</a:t>
            </a:r>
          </a:p>
          <a:p>
            <a:endParaRPr lang="en-IN" dirty="0"/>
          </a:p>
        </p:txBody>
      </p:sp>
      <p:pic>
        <p:nvPicPr>
          <p:cNvPr id="3" name="Picture 2">
            <a:extLst>
              <a:ext uri="{FF2B5EF4-FFF2-40B4-BE49-F238E27FC236}">
                <a16:creationId xmlns:a16="http://schemas.microsoft.com/office/drawing/2014/main" id="{CCC637D5-05AB-4246-5219-F3E3CBCF8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1005" y="4402482"/>
            <a:ext cx="4618236" cy="2597758"/>
          </a:xfrm>
          <a:prstGeom prst="rect">
            <a:avLst/>
          </a:prstGeom>
          <a:effectLst>
            <a:glow rad="127000">
              <a:schemeClr val="accent1">
                <a:alpha val="66000"/>
              </a:schemeClr>
            </a:glow>
          </a:effectLst>
        </p:spPr>
      </p:pic>
    </p:spTree>
    <p:extLst>
      <p:ext uri="{BB962C8B-B14F-4D97-AF65-F5344CB8AC3E}">
        <p14:creationId xmlns:p14="http://schemas.microsoft.com/office/powerpoint/2010/main" val="3261054896"/>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F6201C-3465-6BF0-AC27-7F49A7372DC8}"/>
              </a:ext>
            </a:extLst>
          </p:cNvPr>
          <p:cNvSpPr txBox="1"/>
          <p:nvPr/>
        </p:nvSpPr>
        <p:spPr>
          <a:xfrm>
            <a:off x="426720" y="128955"/>
            <a:ext cx="11155680" cy="523220"/>
          </a:xfrm>
          <a:prstGeom prst="rect">
            <a:avLst/>
          </a:prstGeom>
          <a:noFill/>
        </p:spPr>
        <p:txBody>
          <a:bodyPr wrap="square">
            <a:spAutoFit/>
          </a:bodyPr>
          <a:lstStyle/>
          <a:p>
            <a:r>
              <a:rPr lang="en-US" sz="2800" b="1" dirty="0">
                <a:solidFill>
                  <a:srgbClr val="C00000"/>
                </a:solidFill>
              </a:rPr>
              <a:t>Average Ratings Across Countries: Exploring Culinary Consensus Globally</a:t>
            </a:r>
            <a:endParaRPr lang="en-IN" sz="2800" b="1" dirty="0">
              <a:solidFill>
                <a:srgbClr val="C00000"/>
              </a:solidFill>
            </a:endParaRPr>
          </a:p>
        </p:txBody>
      </p:sp>
      <p:graphicFrame>
        <p:nvGraphicFramePr>
          <p:cNvPr id="9" name="Chart 8">
            <a:extLst>
              <a:ext uri="{FF2B5EF4-FFF2-40B4-BE49-F238E27FC236}">
                <a16:creationId xmlns:a16="http://schemas.microsoft.com/office/drawing/2014/main" id="{1B5B8722-3F21-48FF-9B41-651E3C887A63}"/>
              </a:ext>
            </a:extLst>
          </p:cNvPr>
          <p:cNvGraphicFramePr>
            <a:graphicFrameLocks/>
          </p:cNvGraphicFramePr>
          <p:nvPr>
            <p:extLst>
              <p:ext uri="{D42A27DB-BD31-4B8C-83A1-F6EECF244321}">
                <p14:modId xmlns:p14="http://schemas.microsoft.com/office/powerpoint/2010/main" val="1875402382"/>
              </p:ext>
            </p:extLst>
          </p:nvPr>
        </p:nvGraphicFramePr>
        <p:xfrm>
          <a:off x="599440" y="733455"/>
          <a:ext cx="11226800" cy="335086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77846205-0728-C088-62A6-3844BC603E30}"/>
              </a:ext>
            </a:extLst>
          </p:cNvPr>
          <p:cNvSpPr txBox="1"/>
          <p:nvPr/>
        </p:nvSpPr>
        <p:spPr>
          <a:xfrm>
            <a:off x="528320" y="4307840"/>
            <a:ext cx="11470640" cy="2031325"/>
          </a:xfrm>
          <a:prstGeom prst="rect">
            <a:avLst/>
          </a:prstGeom>
          <a:noFill/>
        </p:spPr>
        <p:txBody>
          <a:bodyPr wrap="square" rtlCol="0">
            <a:spAutoFit/>
          </a:bodyPr>
          <a:lstStyle/>
          <a:p>
            <a:r>
              <a:rPr lang="en-US" b="1" dirty="0"/>
              <a:t>Insights:</a:t>
            </a:r>
          </a:p>
          <a:p>
            <a:pPr marL="285750" indent="-285750">
              <a:buFont typeface="Arial" panose="020B0604020202020204" pitchFamily="34" charset="0"/>
              <a:buChar char="•"/>
            </a:pPr>
            <a:r>
              <a:rPr lang="en-US" dirty="0"/>
              <a:t>In terms of average ratings, the Philippines, Indonesia, New Zealand and Turkey stand out as the top four  countries, boasting the highest average ratings for restaurants. </a:t>
            </a:r>
          </a:p>
          <a:p>
            <a:pPr marL="285750" indent="-285750">
              <a:buFont typeface="Arial" panose="020B0604020202020204" pitchFamily="34" charset="0"/>
              <a:buChar char="•"/>
            </a:pPr>
            <a:r>
              <a:rPr lang="en-US" dirty="0"/>
              <a:t>However, India's average rating falls behind, ranking as the lowest among the compared countries. </a:t>
            </a:r>
          </a:p>
          <a:p>
            <a:pPr marL="285750" indent="-285750">
              <a:buFont typeface="Arial" panose="020B0604020202020204" pitchFamily="34" charset="0"/>
              <a:buChar char="•"/>
            </a:pPr>
            <a:r>
              <a:rPr lang="en-US" dirty="0"/>
              <a:t>This highlights significant variations in the quality perception of restaurants across different nations, with the Philippines, Indonesia, New Zealand and Turkey leading the pack in customer satisfaction.</a:t>
            </a:r>
            <a:endParaRPr lang="en-IN" dirty="0"/>
          </a:p>
          <a:p>
            <a:endParaRPr lang="en-IN" dirty="0"/>
          </a:p>
        </p:txBody>
      </p:sp>
    </p:spTree>
    <p:extLst>
      <p:ext uri="{BB962C8B-B14F-4D97-AF65-F5344CB8AC3E}">
        <p14:creationId xmlns:p14="http://schemas.microsoft.com/office/powerpoint/2010/main" val="387577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6C127-DAD4-45F8-B430-1FCC1281AE8D}"/>
              </a:ext>
            </a:extLst>
          </p:cNvPr>
          <p:cNvSpPr txBox="1"/>
          <p:nvPr/>
        </p:nvSpPr>
        <p:spPr>
          <a:xfrm>
            <a:off x="477520" y="301675"/>
            <a:ext cx="10698480" cy="523220"/>
          </a:xfrm>
          <a:prstGeom prst="rect">
            <a:avLst/>
          </a:prstGeom>
          <a:noFill/>
        </p:spPr>
        <p:txBody>
          <a:bodyPr wrap="square">
            <a:spAutoFit/>
          </a:bodyPr>
          <a:lstStyle/>
          <a:p>
            <a:r>
              <a:rPr lang="en-US" sz="2800" b="1" dirty="0">
                <a:solidFill>
                  <a:srgbClr val="C00000"/>
                </a:solidFill>
              </a:rPr>
              <a:t>Average Expenditure by Country: Assessing Dining Habits Worldwide</a:t>
            </a:r>
            <a:endParaRPr lang="en-IN" sz="2800" b="1" dirty="0">
              <a:solidFill>
                <a:srgbClr val="C00000"/>
              </a:solidFill>
            </a:endParaRPr>
          </a:p>
        </p:txBody>
      </p:sp>
      <p:graphicFrame>
        <p:nvGraphicFramePr>
          <p:cNvPr id="5" name="Chart 4">
            <a:extLst>
              <a:ext uri="{FF2B5EF4-FFF2-40B4-BE49-F238E27FC236}">
                <a16:creationId xmlns:a16="http://schemas.microsoft.com/office/drawing/2014/main" id="{00B040ED-BD44-7F2D-1B59-64D47449C2D3}"/>
              </a:ext>
            </a:extLst>
          </p:cNvPr>
          <p:cNvGraphicFramePr>
            <a:graphicFrameLocks/>
          </p:cNvGraphicFramePr>
          <p:nvPr>
            <p:extLst>
              <p:ext uri="{D42A27DB-BD31-4B8C-83A1-F6EECF244321}">
                <p14:modId xmlns:p14="http://schemas.microsoft.com/office/powerpoint/2010/main" val="2736615908"/>
              </p:ext>
            </p:extLst>
          </p:nvPr>
        </p:nvGraphicFramePr>
        <p:xfrm>
          <a:off x="664071" y="1066921"/>
          <a:ext cx="11253609" cy="324091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F88938F-ACE8-8136-3FA7-14E2617E2D2F}"/>
              </a:ext>
            </a:extLst>
          </p:cNvPr>
          <p:cNvSpPr txBox="1"/>
          <p:nvPr/>
        </p:nvSpPr>
        <p:spPr>
          <a:xfrm>
            <a:off x="426720" y="4549866"/>
            <a:ext cx="11490960" cy="1754326"/>
          </a:xfrm>
          <a:prstGeom prst="rect">
            <a:avLst/>
          </a:prstGeom>
          <a:noFill/>
        </p:spPr>
        <p:txBody>
          <a:bodyPr wrap="square">
            <a:spAutoFit/>
          </a:bodyPr>
          <a:lstStyle/>
          <a:p>
            <a:r>
              <a:rPr lang="en-US" b="1" dirty="0"/>
              <a:t>Insights</a:t>
            </a:r>
            <a:r>
              <a:rPr lang="en-US" dirty="0"/>
              <a:t>:</a:t>
            </a:r>
          </a:p>
          <a:p>
            <a:pPr marL="285750" indent="-285750">
              <a:buFont typeface="Arial" panose="020B0604020202020204" pitchFamily="34" charset="0"/>
              <a:buChar char="•"/>
            </a:pPr>
            <a:r>
              <a:rPr lang="en-US" dirty="0"/>
              <a:t>When analyzing the average cost for two  per meal by country, a clear contrast emerges.</a:t>
            </a:r>
          </a:p>
          <a:p>
            <a:pPr marL="285750" indent="-285750">
              <a:buFont typeface="Arial" panose="020B0604020202020204" pitchFamily="34" charset="0"/>
              <a:buChar char="•"/>
            </a:pPr>
            <a:r>
              <a:rPr lang="en-US" dirty="0"/>
              <a:t> The Philippines and Singapore top the charts with the highest average expenditure, indicating relatively higher food costs compared to other nations. </a:t>
            </a:r>
          </a:p>
          <a:p>
            <a:pPr marL="285750" indent="-285750">
              <a:buFont typeface="Arial" panose="020B0604020202020204" pitchFamily="34" charset="0"/>
              <a:buChar char="•"/>
            </a:pPr>
            <a:r>
              <a:rPr lang="en-US" dirty="0"/>
              <a:t>Conversely, India and Turkey register lower averages, suggesting more affordable dining options in these countries. </a:t>
            </a:r>
          </a:p>
          <a:p>
            <a:pPr marL="285750" indent="-285750">
              <a:buFont typeface="Arial" panose="020B0604020202020204" pitchFamily="34" charset="0"/>
              <a:buChar char="•"/>
            </a:pPr>
            <a:r>
              <a:rPr lang="en-US" dirty="0"/>
              <a:t>This disparity underscores the diverse economic landscapes and consumer spending habits across different regions.</a:t>
            </a:r>
            <a:endParaRPr lang="en-IN" dirty="0"/>
          </a:p>
        </p:txBody>
      </p:sp>
    </p:spTree>
    <p:extLst>
      <p:ext uri="{BB962C8B-B14F-4D97-AF65-F5344CB8AC3E}">
        <p14:creationId xmlns:p14="http://schemas.microsoft.com/office/powerpoint/2010/main" val="383549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21CCF-10CE-F7D4-B1D1-6CEB9FB7ACA4}"/>
              </a:ext>
            </a:extLst>
          </p:cNvPr>
          <p:cNvSpPr txBox="1"/>
          <p:nvPr/>
        </p:nvSpPr>
        <p:spPr>
          <a:xfrm>
            <a:off x="314960" y="203200"/>
            <a:ext cx="11562080" cy="523220"/>
          </a:xfrm>
          <a:prstGeom prst="rect">
            <a:avLst/>
          </a:prstGeom>
          <a:noFill/>
        </p:spPr>
        <p:txBody>
          <a:bodyPr wrap="square">
            <a:spAutoFit/>
          </a:bodyPr>
          <a:lstStyle/>
          <a:p>
            <a:r>
              <a:rPr lang="en-US" sz="2800" b="1" dirty="0">
                <a:solidFill>
                  <a:srgbClr val="C00000"/>
                </a:solidFill>
              </a:rPr>
              <a:t>Restaurant Distribution by having online delivery :</a:t>
            </a:r>
            <a:endParaRPr lang="en-IN" sz="2800" b="1" dirty="0">
              <a:solidFill>
                <a:srgbClr val="C00000"/>
              </a:solidFill>
            </a:endParaRPr>
          </a:p>
        </p:txBody>
      </p:sp>
      <p:sp>
        <p:nvSpPr>
          <p:cNvPr id="6" name="TextBox 5">
            <a:extLst>
              <a:ext uri="{FF2B5EF4-FFF2-40B4-BE49-F238E27FC236}">
                <a16:creationId xmlns:a16="http://schemas.microsoft.com/office/drawing/2014/main" id="{5DE63B50-A467-2DB3-80F9-30447B4467A3}"/>
              </a:ext>
            </a:extLst>
          </p:cNvPr>
          <p:cNvSpPr txBox="1"/>
          <p:nvPr/>
        </p:nvSpPr>
        <p:spPr>
          <a:xfrm>
            <a:off x="5781040" y="3879799"/>
            <a:ext cx="6096000" cy="2585323"/>
          </a:xfrm>
          <a:prstGeom prst="rect">
            <a:avLst/>
          </a:prstGeom>
          <a:noFill/>
        </p:spPr>
        <p:txBody>
          <a:bodyPr wrap="square">
            <a:spAutoFit/>
          </a:bodyPr>
          <a:lstStyle/>
          <a:p>
            <a:r>
              <a:rPr lang="en-US" b="1" dirty="0"/>
              <a:t>Insights:</a:t>
            </a:r>
          </a:p>
          <a:p>
            <a:pPr marL="285750" indent="-285750">
              <a:buFont typeface="Arial" panose="020B0604020202020204" pitchFamily="34" charset="0"/>
              <a:buChar char="•"/>
            </a:pPr>
            <a:r>
              <a:rPr lang="en-US" dirty="0"/>
              <a:t>Out of the 9542 restaurants in our dataset, only 2451 offer online delivery services. </a:t>
            </a:r>
          </a:p>
          <a:p>
            <a:pPr marL="285750" indent="-285750">
              <a:buFont typeface="Arial" panose="020B0604020202020204" pitchFamily="34" charset="0"/>
              <a:buChar char="•"/>
            </a:pPr>
            <a:r>
              <a:rPr lang="en-US" dirty="0"/>
              <a:t>This means that a significant majority of 7091 restaurants, comprising the majority, do not provide online delivery options. </a:t>
            </a:r>
          </a:p>
          <a:p>
            <a:pPr marL="285750" indent="-285750">
              <a:buFont typeface="Arial" panose="020B0604020202020204" pitchFamily="34" charset="0"/>
              <a:buChar char="•"/>
            </a:pPr>
            <a:r>
              <a:rPr lang="en-US" dirty="0"/>
              <a:t>This highlights the prevailing trend where the majority of restaurants are not actively participating in online delivery services.</a:t>
            </a:r>
            <a:endParaRPr lang="en-IN" dirty="0"/>
          </a:p>
        </p:txBody>
      </p:sp>
      <p:pic>
        <p:nvPicPr>
          <p:cNvPr id="7" name="Picture 6">
            <a:extLst>
              <a:ext uri="{FF2B5EF4-FFF2-40B4-BE49-F238E27FC236}">
                <a16:creationId xmlns:a16="http://schemas.microsoft.com/office/drawing/2014/main" id="{6BFECD2F-3AD1-C473-0B54-E22667291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087" y="1209481"/>
            <a:ext cx="3201353" cy="2488759"/>
          </a:xfrm>
          <a:prstGeom prst="rect">
            <a:avLst/>
          </a:prstGeom>
        </p:spPr>
      </p:pic>
      <p:pic>
        <p:nvPicPr>
          <p:cNvPr id="8" name="Picture 7">
            <a:extLst>
              <a:ext uri="{FF2B5EF4-FFF2-40B4-BE49-F238E27FC236}">
                <a16:creationId xmlns:a16="http://schemas.microsoft.com/office/drawing/2014/main" id="{4E88530D-E5AA-BEB5-5A34-3F1A3567F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2" y="4387254"/>
            <a:ext cx="4219575" cy="1570415"/>
          </a:xfrm>
          <a:prstGeom prst="rect">
            <a:avLst/>
          </a:prstGeom>
        </p:spPr>
      </p:pic>
      <p:pic>
        <p:nvPicPr>
          <p:cNvPr id="2" name="Picture 1">
            <a:extLst>
              <a:ext uri="{FF2B5EF4-FFF2-40B4-BE49-F238E27FC236}">
                <a16:creationId xmlns:a16="http://schemas.microsoft.com/office/drawing/2014/main" id="{4F4E4C3A-31DA-7A43-304A-D3404BC84EF0}"/>
              </a:ext>
            </a:extLst>
          </p:cNvPr>
          <p:cNvPicPr>
            <a:picLocks noChangeAspect="1"/>
          </p:cNvPicPr>
          <p:nvPr/>
        </p:nvPicPr>
        <p:blipFill>
          <a:blip r:embed="rId4"/>
          <a:srcRect l="25500" t="35852" r="43250" b="31111"/>
          <a:stretch/>
        </p:blipFill>
        <p:spPr>
          <a:xfrm>
            <a:off x="815339" y="900330"/>
            <a:ext cx="4753358" cy="2411829"/>
          </a:xfrm>
          <a:prstGeom prst="rect">
            <a:avLst/>
          </a:prstGeom>
        </p:spPr>
      </p:pic>
    </p:spTree>
    <p:extLst>
      <p:ext uri="{BB962C8B-B14F-4D97-AF65-F5344CB8AC3E}">
        <p14:creationId xmlns:p14="http://schemas.microsoft.com/office/powerpoint/2010/main" val="68427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94A4F-0720-98DB-17D6-412ABE2FA3C1}"/>
              </a:ext>
            </a:extLst>
          </p:cNvPr>
          <p:cNvSpPr txBox="1"/>
          <p:nvPr/>
        </p:nvSpPr>
        <p:spPr>
          <a:xfrm>
            <a:off x="843280" y="362635"/>
            <a:ext cx="8168640" cy="523220"/>
          </a:xfrm>
          <a:prstGeom prst="rect">
            <a:avLst/>
          </a:prstGeom>
          <a:noFill/>
        </p:spPr>
        <p:txBody>
          <a:bodyPr wrap="square">
            <a:spAutoFit/>
          </a:bodyPr>
          <a:lstStyle/>
          <a:p>
            <a:r>
              <a:rPr lang="en-US" sz="2800" b="1" dirty="0">
                <a:solidFill>
                  <a:srgbClr val="C00000"/>
                </a:solidFill>
              </a:rPr>
              <a:t>Restaurant Distribution by having table booking :</a:t>
            </a:r>
            <a:endParaRPr lang="en-IN" sz="2800" b="1" dirty="0">
              <a:solidFill>
                <a:srgbClr val="C00000"/>
              </a:solidFill>
            </a:endParaRPr>
          </a:p>
        </p:txBody>
      </p:sp>
      <p:pic>
        <p:nvPicPr>
          <p:cNvPr id="8" name="Picture 7">
            <a:extLst>
              <a:ext uri="{FF2B5EF4-FFF2-40B4-BE49-F238E27FC236}">
                <a16:creationId xmlns:a16="http://schemas.microsoft.com/office/drawing/2014/main" id="{36D7763A-5E70-DE01-4B8A-298D3A4EF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017" y="1751057"/>
            <a:ext cx="2505806" cy="1425525"/>
          </a:xfrm>
          <a:prstGeom prst="rect">
            <a:avLst/>
          </a:prstGeom>
        </p:spPr>
      </p:pic>
      <p:sp>
        <p:nvSpPr>
          <p:cNvPr id="13" name="TextBox 12">
            <a:extLst>
              <a:ext uri="{FF2B5EF4-FFF2-40B4-BE49-F238E27FC236}">
                <a16:creationId xmlns:a16="http://schemas.microsoft.com/office/drawing/2014/main" id="{D02C6F0A-CD1A-E8BD-D0FF-9D06EA7D03E9}"/>
              </a:ext>
            </a:extLst>
          </p:cNvPr>
          <p:cNvSpPr txBox="1"/>
          <p:nvPr/>
        </p:nvSpPr>
        <p:spPr>
          <a:xfrm>
            <a:off x="985520" y="4285982"/>
            <a:ext cx="7731760" cy="2585323"/>
          </a:xfrm>
          <a:prstGeom prst="rect">
            <a:avLst/>
          </a:prstGeom>
          <a:noFill/>
        </p:spPr>
        <p:txBody>
          <a:bodyPr wrap="square" rtlCol="0">
            <a:spAutoFit/>
          </a:bodyPr>
          <a:lstStyle/>
          <a:p>
            <a:r>
              <a:rPr lang="en-US" b="1" dirty="0"/>
              <a:t>Insights:</a:t>
            </a:r>
          </a:p>
          <a:p>
            <a:pPr marL="285750" indent="-285750">
              <a:buFont typeface="Arial" panose="020B0604020202020204" pitchFamily="34" charset="0"/>
              <a:buChar char="•"/>
            </a:pPr>
            <a:r>
              <a:rPr lang="en-US" dirty="0"/>
              <a:t>Out of the 9542 restaurants in our dataset, only 1158  offer has table booking services. </a:t>
            </a:r>
          </a:p>
          <a:p>
            <a:pPr marL="285750" indent="-285750">
              <a:buFont typeface="Arial" panose="020B0604020202020204" pitchFamily="34" charset="0"/>
              <a:buChar char="•"/>
            </a:pPr>
            <a:r>
              <a:rPr lang="en-US" dirty="0"/>
              <a:t>This means that a significant majority of 8384 restaurants, comprising the majority, do not provide table booking options. </a:t>
            </a:r>
          </a:p>
          <a:p>
            <a:pPr marL="285750" indent="-285750">
              <a:buFont typeface="Arial" panose="020B0604020202020204" pitchFamily="34" charset="0"/>
              <a:buChar char="•"/>
            </a:pPr>
            <a:r>
              <a:rPr lang="en-US" dirty="0"/>
              <a:t>This highlights the prevailing trend where the majority of restaurants are not actively participating in table booking.</a:t>
            </a:r>
            <a:endParaRPr lang="en-IN" dirty="0"/>
          </a:p>
          <a:p>
            <a:endParaRPr lang="en-US" b="1" dirty="0"/>
          </a:p>
          <a:p>
            <a:pPr marL="285750" indent="-285750">
              <a:buFont typeface="Arial" panose="020B0604020202020204" pitchFamily="34" charset="0"/>
              <a:buChar char="•"/>
            </a:pPr>
            <a:endParaRPr lang="en-IN" b="1" dirty="0"/>
          </a:p>
        </p:txBody>
      </p:sp>
      <p:pic>
        <p:nvPicPr>
          <p:cNvPr id="2" name="Picture 1">
            <a:extLst>
              <a:ext uri="{FF2B5EF4-FFF2-40B4-BE49-F238E27FC236}">
                <a16:creationId xmlns:a16="http://schemas.microsoft.com/office/drawing/2014/main" id="{858CB9AF-B164-8479-F6FB-0D823EC062BF}"/>
              </a:ext>
            </a:extLst>
          </p:cNvPr>
          <p:cNvPicPr>
            <a:picLocks noChangeAspect="1"/>
          </p:cNvPicPr>
          <p:nvPr/>
        </p:nvPicPr>
        <p:blipFill>
          <a:blip r:embed="rId3"/>
          <a:srcRect l="40584" t="42371" r="27416" b="24592"/>
          <a:stretch/>
        </p:blipFill>
        <p:spPr>
          <a:xfrm>
            <a:off x="1296766" y="1152416"/>
            <a:ext cx="5303520" cy="2586023"/>
          </a:xfrm>
          <a:prstGeom prst="rect">
            <a:avLst/>
          </a:prstGeom>
        </p:spPr>
      </p:pic>
    </p:spTree>
    <p:extLst>
      <p:ext uri="{BB962C8B-B14F-4D97-AF65-F5344CB8AC3E}">
        <p14:creationId xmlns:p14="http://schemas.microsoft.com/office/powerpoint/2010/main" val="159965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FE6C0-2619-B0AF-7541-939F44BFDEF5}"/>
              </a:ext>
            </a:extLst>
          </p:cNvPr>
          <p:cNvSpPr txBox="1"/>
          <p:nvPr/>
        </p:nvSpPr>
        <p:spPr>
          <a:xfrm>
            <a:off x="193040" y="362635"/>
            <a:ext cx="10353040" cy="523220"/>
          </a:xfrm>
          <a:prstGeom prst="rect">
            <a:avLst/>
          </a:prstGeom>
          <a:noFill/>
        </p:spPr>
        <p:txBody>
          <a:bodyPr wrap="square">
            <a:spAutoFit/>
          </a:bodyPr>
          <a:lstStyle/>
          <a:p>
            <a:r>
              <a:rPr lang="en-US" sz="2800" b="1" dirty="0">
                <a:solidFill>
                  <a:srgbClr val="C00000"/>
                </a:solidFill>
              </a:rPr>
              <a:t>Suggested countries  for Expansion: For New Restaurant opening</a:t>
            </a:r>
            <a:endParaRPr lang="en-IN" sz="2800" b="1" dirty="0">
              <a:solidFill>
                <a:srgbClr val="C00000"/>
              </a:solidFill>
            </a:endParaRPr>
          </a:p>
        </p:txBody>
      </p:sp>
      <p:graphicFrame>
        <p:nvGraphicFramePr>
          <p:cNvPr id="4" name="Chart 3">
            <a:extLst>
              <a:ext uri="{FF2B5EF4-FFF2-40B4-BE49-F238E27FC236}">
                <a16:creationId xmlns:a16="http://schemas.microsoft.com/office/drawing/2014/main" id="{9DC85E24-067D-8E95-A62A-862808AC5171}"/>
              </a:ext>
            </a:extLst>
          </p:cNvPr>
          <p:cNvGraphicFramePr>
            <a:graphicFrameLocks/>
          </p:cNvGraphicFramePr>
          <p:nvPr>
            <p:extLst>
              <p:ext uri="{D42A27DB-BD31-4B8C-83A1-F6EECF244321}">
                <p14:modId xmlns:p14="http://schemas.microsoft.com/office/powerpoint/2010/main" val="1607182030"/>
              </p:ext>
            </p:extLst>
          </p:nvPr>
        </p:nvGraphicFramePr>
        <p:xfrm>
          <a:off x="594924" y="1009787"/>
          <a:ext cx="7283591" cy="322693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1C53E0D-3909-7071-57F8-F0F8534C98A3}"/>
              </a:ext>
            </a:extLst>
          </p:cNvPr>
          <p:cNvSpPr txBox="1"/>
          <p:nvPr/>
        </p:nvSpPr>
        <p:spPr>
          <a:xfrm>
            <a:off x="8422640" y="1550701"/>
            <a:ext cx="2692400" cy="2308324"/>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C00000"/>
                </a:solidFill>
              </a:rPr>
              <a:t>Australia</a:t>
            </a:r>
          </a:p>
          <a:p>
            <a:pPr marL="285750" indent="-285750">
              <a:buFont typeface="Wingdings" panose="05000000000000000000" pitchFamily="2" charset="2"/>
              <a:buChar char="Ø"/>
            </a:pPr>
            <a:r>
              <a:rPr lang="en-US" b="1" dirty="0">
                <a:solidFill>
                  <a:srgbClr val="C00000"/>
                </a:solidFill>
              </a:rPr>
              <a:t>Canada</a:t>
            </a:r>
          </a:p>
          <a:p>
            <a:pPr marL="285750" indent="-285750">
              <a:buFont typeface="Wingdings" panose="05000000000000000000" pitchFamily="2" charset="2"/>
              <a:buChar char="Ø"/>
            </a:pPr>
            <a:r>
              <a:rPr lang="en-US" b="1" dirty="0">
                <a:solidFill>
                  <a:srgbClr val="C00000"/>
                </a:solidFill>
              </a:rPr>
              <a:t>New Zealand</a:t>
            </a:r>
          </a:p>
          <a:p>
            <a:pPr marL="285750" indent="-285750">
              <a:buFont typeface="Wingdings" panose="05000000000000000000" pitchFamily="2" charset="2"/>
              <a:buChar char="Ø"/>
            </a:pPr>
            <a:r>
              <a:rPr lang="en-US" b="1" dirty="0">
                <a:solidFill>
                  <a:srgbClr val="C00000"/>
                </a:solidFill>
              </a:rPr>
              <a:t>Qatar</a:t>
            </a:r>
          </a:p>
          <a:p>
            <a:pPr marL="285750" indent="-285750">
              <a:buFont typeface="Wingdings" panose="05000000000000000000" pitchFamily="2" charset="2"/>
              <a:buChar char="Ø"/>
            </a:pPr>
            <a:r>
              <a:rPr lang="en-US" b="1" dirty="0">
                <a:solidFill>
                  <a:srgbClr val="C00000"/>
                </a:solidFill>
              </a:rPr>
              <a:t>Singapore</a:t>
            </a:r>
          </a:p>
          <a:p>
            <a:pPr marL="285750" indent="-285750">
              <a:buFont typeface="Wingdings" panose="05000000000000000000" pitchFamily="2" charset="2"/>
              <a:buChar char="Ø"/>
            </a:pPr>
            <a:r>
              <a:rPr lang="en-US" b="1" dirty="0">
                <a:solidFill>
                  <a:srgbClr val="C00000"/>
                </a:solidFill>
              </a:rPr>
              <a:t>Turkey</a:t>
            </a:r>
          </a:p>
          <a:p>
            <a:pPr marL="285750" indent="-285750">
              <a:buFont typeface="Wingdings" panose="05000000000000000000" pitchFamily="2" charset="2"/>
              <a:buChar char="Ø"/>
            </a:pPr>
            <a:r>
              <a:rPr lang="en-US" b="1" dirty="0">
                <a:solidFill>
                  <a:srgbClr val="C00000"/>
                </a:solidFill>
              </a:rPr>
              <a:t>United Arab Emirates</a:t>
            </a:r>
          </a:p>
          <a:p>
            <a:pPr marL="285750" indent="-285750">
              <a:buFont typeface="Wingdings" panose="05000000000000000000" pitchFamily="2" charset="2"/>
              <a:buChar char="Ø"/>
            </a:pPr>
            <a:r>
              <a:rPr lang="en-US" b="1" dirty="0">
                <a:solidFill>
                  <a:srgbClr val="C00000"/>
                </a:solidFill>
              </a:rPr>
              <a:t>United Kingdom</a:t>
            </a:r>
            <a:endParaRPr lang="en-IN" b="1" dirty="0">
              <a:solidFill>
                <a:srgbClr val="C00000"/>
              </a:solidFill>
            </a:endParaRPr>
          </a:p>
        </p:txBody>
      </p:sp>
      <p:sp>
        <p:nvSpPr>
          <p:cNvPr id="7" name="TextBox 6">
            <a:extLst>
              <a:ext uri="{FF2B5EF4-FFF2-40B4-BE49-F238E27FC236}">
                <a16:creationId xmlns:a16="http://schemas.microsoft.com/office/drawing/2014/main" id="{7379B5DF-A988-4917-D663-2B098E386142}"/>
              </a:ext>
            </a:extLst>
          </p:cNvPr>
          <p:cNvSpPr txBox="1"/>
          <p:nvPr/>
        </p:nvSpPr>
        <p:spPr>
          <a:xfrm>
            <a:off x="375920" y="4373483"/>
            <a:ext cx="11251636" cy="2031325"/>
          </a:xfrm>
          <a:prstGeom prst="rect">
            <a:avLst/>
          </a:prstGeom>
          <a:noFill/>
        </p:spPr>
        <p:txBody>
          <a:bodyPr wrap="square">
            <a:spAutoFit/>
          </a:bodyPr>
          <a:lstStyle/>
          <a:p>
            <a:r>
              <a:rPr lang="en-US" b="1" dirty="0"/>
              <a:t>Insights:</a:t>
            </a:r>
          </a:p>
          <a:p>
            <a:pPr marL="285750" indent="-285750">
              <a:buFont typeface="Arial" panose="020B0604020202020204" pitchFamily="34" charset="0"/>
              <a:buChar char="•"/>
            </a:pPr>
            <a:r>
              <a:rPr lang="en-US" dirty="0"/>
              <a:t>To capitalize on higher competition markets, we're focusing on Australia, Canada, New Zealand, Qatar, Singapore, United Arab Emirates, and United Kingdom, excluding USA and India. </a:t>
            </a:r>
          </a:p>
          <a:p>
            <a:pPr marL="285750" indent="-285750">
              <a:buFont typeface="Arial" panose="020B0604020202020204" pitchFamily="34" charset="0"/>
              <a:buChar char="•"/>
            </a:pPr>
            <a:r>
              <a:rPr lang="en-US" dirty="0"/>
              <a:t>As per  our data we can expect to have a higher chance  of success in these countries as they satisfy the price range and also has a low competitor market </a:t>
            </a:r>
          </a:p>
          <a:p>
            <a:pPr marL="285750" indent="-285750">
              <a:buFont typeface="Arial" panose="020B0604020202020204" pitchFamily="34" charset="0"/>
              <a:buChar char="•"/>
            </a:pPr>
            <a:r>
              <a:rPr lang="en-US" dirty="0"/>
              <a:t>Therefore, we see an opportunity to establish new restaurants in these markets.</a:t>
            </a:r>
          </a:p>
          <a:p>
            <a:pPr marL="285750" indent="-285750">
              <a:buFont typeface="Arial" panose="020B0604020202020204" pitchFamily="34" charset="0"/>
              <a:buChar char="•"/>
            </a:pPr>
            <a:r>
              <a:rPr lang="en-US" dirty="0"/>
              <a:t>Online delivery can bring a greater impact to these countries as they do not have any online food delivery services </a:t>
            </a:r>
          </a:p>
        </p:txBody>
      </p:sp>
    </p:spTree>
    <p:extLst>
      <p:ext uri="{BB962C8B-B14F-4D97-AF65-F5344CB8AC3E}">
        <p14:creationId xmlns:p14="http://schemas.microsoft.com/office/powerpoint/2010/main" val="2979045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36F05-E1C8-1A26-221D-0522043FA1DC}"/>
              </a:ext>
            </a:extLst>
          </p:cNvPr>
          <p:cNvSpPr txBox="1"/>
          <p:nvPr/>
        </p:nvSpPr>
        <p:spPr>
          <a:xfrm>
            <a:off x="2965157" y="93609"/>
            <a:ext cx="6738424" cy="523220"/>
          </a:xfrm>
          <a:prstGeom prst="rect">
            <a:avLst/>
          </a:prstGeom>
          <a:noFill/>
        </p:spPr>
        <p:txBody>
          <a:bodyPr wrap="square">
            <a:spAutoFit/>
          </a:bodyPr>
          <a:lstStyle/>
          <a:p>
            <a:r>
              <a:rPr lang="en-US" sz="2800" b="1" dirty="0">
                <a:solidFill>
                  <a:srgbClr val="C00000"/>
                </a:solidFill>
              </a:rPr>
              <a:t>Recommended countries for Expansion</a:t>
            </a:r>
          </a:p>
        </p:txBody>
      </p:sp>
      <p:sp>
        <p:nvSpPr>
          <p:cNvPr id="4" name="Rectangle: Rounded Corners 3">
            <a:extLst>
              <a:ext uri="{FF2B5EF4-FFF2-40B4-BE49-F238E27FC236}">
                <a16:creationId xmlns:a16="http://schemas.microsoft.com/office/drawing/2014/main" id="{ECDFF4C8-3CA1-D4D3-9EE4-A44FD52808F1}"/>
              </a:ext>
            </a:extLst>
          </p:cNvPr>
          <p:cNvSpPr/>
          <p:nvPr/>
        </p:nvSpPr>
        <p:spPr>
          <a:xfrm>
            <a:off x="8525022" y="1232710"/>
            <a:ext cx="2785403" cy="285574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q"/>
            </a:pPr>
            <a:r>
              <a:rPr lang="en-US" sz="1800" dirty="0">
                <a:solidFill>
                  <a:schemeClr val="bg1"/>
                </a:solidFill>
              </a:rPr>
              <a:t>Australia</a:t>
            </a:r>
          </a:p>
          <a:p>
            <a:pPr marL="285750" indent="-285750">
              <a:buFont typeface="Wingdings" panose="05000000000000000000" pitchFamily="2" charset="2"/>
              <a:buChar char="q"/>
            </a:pPr>
            <a:r>
              <a:rPr lang="en-US" sz="1800" dirty="0">
                <a:solidFill>
                  <a:schemeClr val="bg1"/>
                </a:solidFill>
              </a:rPr>
              <a:t>Canada</a:t>
            </a:r>
          </a:p>
          <a:p>
            <a:pPr marL="285750" indent="-285750">
              <a:buFont typeface="Wingdings" panose="05000000000000000000" pitchFamily="2" charset="2"/>
              <a:buChar char="q"/>
            </a:pPr>
            <a:r>
              <a:rPr lang="en-US" sz="1800" dirty="0">
                <a:solidFill>
                  <a:schemeClr val="bg1"/>
                </a:solidFill>
              </a:rPr>
              <a:t>New Zealand</a:t>
            </a:r>
          </a:p>
          <a:p>
            <a:pPr marL="285750" indent="-285750">
              <a:buFont typeface="Wingdings" panose="05000000000000000000" pitchFamily="2" charset="2"/>
              <a:buChar char="q"/>
            </a:pPr>
            <a:r>
              <a:rPr lang="en-US" sz="1800" dirty="0">
                <a:solidFill>
                  <a:schemeClr val="bg1"/>
                </a:solidFill>
              </a:rPr>
              <a:t>Qatar</a:t>
            </a:r>
          </a:p>
          <a:p>
            <a:pPr marL="285750" indent="-285750">
              <a:buFont typeface="Wingdings" panose="05000000000000000000" pitchFamily="2" charset="2"/>
              <a:buChar char="q"/>
            </a:pPr>
            <a:r>
              <a:rPr lang="en-US" sz="1800" dirty="0">
                <a:solidFill>
                  <a:schemeClr val="bg1"/>
                </a:solidFill>
              </a:rPr>
              <a:t>Singapore</a:t>
            </a:r>
          </a:p>
          <a:p>
            <a:pPr marL="285750" indent="-285750">
              <a:buFont typeface="Wingdings" panose="05000000000000000000" pitchFamily="2" charset="2"/>
              <a:buChar char="q"/>
            </a:pPr>
            <a:r>
              <a:rPr lang="en-US" sz="1800" dirty="0">
                <a:solidFill>
                  <a:schemeClr val="bg1"/>
                </a:solidFill>
              </a:rPr>
              <a:t>Turkey</a:t>
            </a:r>
          </a:p>
          <a:p>
            <a:pPr marL="285750" indent="-285750">
              <a:buFont typeface="Wingdings" panose="05000000000000000000" pitchFamily="2" charset="2"/>
              <a:buChar char="q"/>
            </a:pPr>
            <a:r>
              <a:rPr lang="en-US" sz="1800" dirty="0">
                <a:solidFill>
                  <a:schemeClr val="bg1"/>
                </a:solidFill>
              </a:rPr>
              <a:t>United Arab Emirates</a:t>
            </a:r>
          </a:p>
          <a:p>
            <a:pPr marL="285750" indent="-285750">
              <a:buFont typeface="Wingdings" panose="05000000000000000000" pitchFamily="2" charset="2"/>
              <a:buChar char="q"/>
            </a:pPr>
            <a:r>
              <a:rPr lang="en-US" sz="1800" dirty="0">
                <a:solidFill>
                  <a:schemeClr val="bg1"/>
                </a:solidFill>
              </a:rPr>
              <a:t>United kingdom</a:t>
            </a:r>
          </a:p>
          <a:p>
            <a:pPr marL="285750" indent="-285750" algn="ctr">
              <a:buFont typeface="Wingdings" panose="05000000000000000000" pitchFamily="2" charset="2"/>
              <a:buChar char="q"/>
            </a:pPr>
            <a:endParaRPr lang="en-US" dirty="0"/>
          </a:p>
        </p:txBody>
      </p:sp>
      <p:sp>
        <p:nvSpPr>
          <p:cNvPr id="5" name="Rectangle: Rounded Corners 4">
            <a:extLst>
              <a:ext uri="{FF2B5EF4-FFF2-40B4-BE49-F238E27FC236}">
                <a16:creationId xmlns:a16="http://schemas.microsoft.com/office/drawing/2014/main" id="{0EF1EB5C-A012-F505-26D5-F83F54344271}"/>
              </a:ext>
            </a:extLst>
          </p:cNvPr>
          <p:cNvSpPr/>
          <p:nvPr/>
        </p:nvSpPr>
        <p:spPr>
          <a:xfrm>
            <a:off x="1062111" y="1243680"/>
            <a:ext cx="2912012" cy="4339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1" dirty="0"/>
              <a:t>Selection Criteria</a:t>
            </a:r>
          </a:p>
        </p:txBody>
      </p:sp>
      <p:sp>
        <p:nvSpPr>
          <p:cNvPr id="6" name="Rectangle: Rounded Corners 5">
            <a:extLst>
              <a:ext uri="{FF2B5EF4-FFF2-40B4-BE49-F238E27FC236}">
                <a16:creationId xmlns:a16="http://schemas.microsoft.com/office/drawing/2014/main" id="{2AE2846C-CA39-AE25-2369-810C3DF9A76D}"/>
              </a:ext>
            </a:extLst>
          </p:cNvPr>
          <p:cNvSpPr/>
          <p:nvPr/>
        </p:nvSpPr>
        <p:spPr>
          <a:xfrm>
            <a:off x="1062111" y="1882484"/>
            <a:ext cx="3221501" cy="28660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Sum of Average cost for two  “&lt;=5000”.</a:t>
            </a:r>
          </a:p>
        </p:txBody>
      </p:sp>
      <p:sp>
        <p:nvSpPr>
          <p:cNvPr id="7" name="Rectangle: Rounded Corners 6">
            <a:extLst>
              <a:ext uri="{FF2B5EF4-FFF2-40B4-BE49-F238E27FC236}">
                <a16:creationId xmlns:a16="http://schemas.microsoft.com/office/drawing/2014/main" id="{F2330E2C-8470-248E-008F-D2CEA85CC4A0}"/>
              </a:ext>
            </a:extLst>
          </p:cNvPr>
          <p:cNvSpPr/>
          <p:nvPr/>
        </p:nvSpPr>
        <p:spPr>
          <a:xfrm>
            <a:off x="1062111" y="2420986"/>
            <a:ext cx="2785404" cy="22768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Average rating “&gt;=3.5”.</a:t>
            </a:r>
          </a:p>
        </p:txBody>
      </p:sp>
      <p:sp>
        <p:nvSpPr>
          <p:cNvPr id="8" name="Rectangle: Rounded Corners 7">
            <a:extLst>
              <a:ext uri="{FF2B5EF4-FFF2-40B4-BE49-F238E27FC236}">
                <a16:creationId xmlns:a16="http://schemas.microsoft.com/office/drawing/2014/main" id="{A2C13595-A211-90F9-573B-6518E27F1E26}"/>
              </a:ext>
            </a:extLst>
          </p:cNvPr>
          <p:cNvSpPr/>
          <p:nvPr/>
        </p:nvSpPr>
        <p:spPr>
          <a:xfrm>
            <a:off x="1062111" y="2834349"/>
            <a:ext cx="3714679" cy="378405"/>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Count of restaurant in  between 20 to 80</a:t>
            </a:r>
          </a:p>
        </p:txBody>
      </p:sp>
      <p:sp>
        <p:nvSpPr>
          <p:cNvPr id="9" name="Rectangle: Rounded Corners 8">
            <a:extLst>
              <a:ext uri="{FF2B5EF4-FFF2-40B4-BE49-F238E27FC236}">
                <a16:creationId xmlns:a16="http://schemas.microsoft.com/office/drawing/2014/main" id="{F601BE4C-1E7B-A069-7CE7-38E168D9C8BD}"/>
              </a:ext>
            </a:extLst>
          </p:cNvPr>
          <p:cNvSpPr/>
          <p:nvPr/>
        </p:nvSpPr>
        <p:spPr>
          <a:xfrm>
            <a:off x="2518117" y="4572001"/>
            <a:ext cx="6738425" cy="81545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As per  our data we can expect to have a higher chance  of success in these countries as they satisfy the price range and also has a low competitor market </a:t>
            </a:r>
          </a:p>
        </p:txBody>
      </p:sp>
      <p:sp>
        <p:nvSpPr>
          <p:cNvPr id="10" name="Rectangle: Rounded Corners 9">
            <a:extLst>
              <a:ext uri="{FF2B5EF4-FFF2-40B4-BE49-F238E27FC236}">
                <a16:creationId xmlns:a16="http://schemas.microsoft.com/office/drawing/2014/main" id="{46974247-4077-72D0-6E74-A4D9063C6A84}"/>
              </a:ext>
            </a:extLst>
          </p:cNvPr>
          <p:cNvSpPr/>
          <p:nvPr/>
        </p:nvSpPr>
        <p:spPr>
          <a:xfrm>
            <a:off x="2518117" y="5929532"/>
            <a:ext cx="6738425" cy="61373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Online delivery can bring a greater impact to these countries as they do not have any online food delivery services</a:t>
            </a:r>
          </a:p>
        </p:txBody>
      </p:sp>
      <p:sp>
        <p:nvSpPr>
          <p:cNvPr id="11" name="Arrow: Left 10">
            <a:extLst>
              <a:ext uri="{FF2B5EF4-FFF2-40B4-BE49-F238E27FC236}">
                <a16:creationId xmlns:a16="http://schemas.microsoft.com/office/drawing/2014/main" id="{821B07A0-8E1C-5256-B48C-DE8B3A9E53F9}"/>
              </a:ext>
            </a:extLst>
          </p:cNvPr>
          <p:cNvSpPr/>
          <p:nvPr/>
        </p:nvSpPr>
        <p:spPr>
          <a:xfrm rot="14187199" flipV="1">
            <a:off x="3937888" y="3485167"/>
            <a:ext cx="1103157" cy="6508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BB48102-109D-6539-9F16-B8BA44401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485" y="2370989"/>
            <a:ext cx="2089566" cy="1175381"/>
          </a:xfrm>
          <a:prstGeom prst="rect">
            <a:avLst/>
          </a:prstGeom>
        </p:spPr>
      </p:pic>
      <p:sp>
        <p:nvSpPr>
          <p:cNvPr id="14" name="TextBox 13">
            <a:extLst>
              <a:ext uri="{FF2B5EF4-FFF2-40B4-BE49-F238E27FC236}">
                <a16:creationId xmlns:a16="http://schemas.microsoft.com/office/drawing/2014/main" id="{F016A601-6E64-7F3E-FE18-F900DC6450E8}"/>
              </a:ext>
            </a:extLst>
          </p:cNvPr>
          <p:cNvSpPr txBox="1"/>
          <p:nvPr/>
        </p:nvSpPr>
        <p:spPr>
          <a:xfrm>
            <a:off x="6844195" y="2151409"/>
            <a:ext cx="1636020" cy="369332"/>
          </a:xfrm>
          <a:prstGeom prst="rect">
            <a:avLst/>
          </a:prstGeom>
          <a:noFill/>
        </p:spPr>
        <p:txBody>
          <a:bodyPr wrap="square">
            <a:spAutoFit/>
          </a:bodyPr>
          <a:lstStyle/>
          <a:p>
            <a:r>
              <a:rPr lang="en-US" sz="1800" b="1" dirty="0">
                <a:solidFill>
                  <a:srgbClr val="C00000"/>
                </a:solidFill>
                <a:latin typeface="Arial Black" panose="020B0A04020102020204" pitchFamily="34" charset="0"/>
              </a:rPr>
              <a:t> Countries :</a:t>
            </a:r>
            <a:endParaRPr lang="en-US" dirty="0">
              <a:solidFill>
                <a:srgbClr val="C00000"/>
              </a:solidFill>
            </a:endParaRPr>
          </a:p>
        </p:txBody>
      </p:sp>
      <p:sp>
        <p:nvSpPr>
          <p:cNvPr id="15" name="Arrow: Left 14">
            <a:extLst>
              <a:ext uri="{FF2B5EF4-FFF2-40B4-BE49-F238E27FC236}">
                <a16:creationId xmlns:a16="http://schemas.microsoft.com/office/drawing/2014/main" id="{D573F0CC-E63F-353E-F47B-7A31CD5731C0}"/>
              </a:ext>
            </a:extLst>
          </p:cNvPr>
          <p:cNvSpPr/>
          <p:nvPr/>
        </p:nvSpPr>
        <p:spPr>
          <a:xfrm rot="17892192" flipV="1">
            <a:off x="7044168" y="3527211"/>
            <a:ext cx="1103157" cy="6508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D8AD3908-D3C7-A694-E4D7-72C104457C2C}"/>
              </a:ext>
            </a:extLst>
          </p:cNvPr>
          <p:cNvSpPr/>
          <p:nvPr/>
        </p:nvSpPr>
        <p:spPr>
          <a:xfrm rot="10800000" flipV="1">
            <a:off x="5231212" y="1985807"/>
            <a:ext cx="1103157" cy="6508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0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C5AE6A2-9088-5683-92D6-974EAB02E752}"/>
              </a:ext>
            </a:extLst>
          </p:cNvPr>
          <p:cNvSpPr/>
          <p:nvPr/>
        </p:nvSpPr>
        <p:spPr>
          <a:xfrm>
            <a:off x="2940147" y="209810"/>
            <a:ext cx="6254653" cy="4924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800" b="1" dirty="0">
                <a:solidFill>
                  <a:srgbClr val="C00000"/>
                </a:solidFill>
              </a:rPr>
              <a:t>STATES DATA SUITABLE FOR EXPANSION:</a:t>
            </a:r>
          </a:p>
        </p:txBody>
      </p:sp>
      <p:sp>
        <p:nvSpPr>
          <p:cNvPr id="6" name="Rectangle: Rounded Corners 5">
            <a:extLst>
              <a:ext uri="{FF2B5EF4-FFF2-40B4-BE49-F238E27FC236}">
                <a16:creationId xmlns:a16="http://schemas.microsoft.com/office/drawing/2014/main" id="{3E53C544-3BBA-6290-0AD6-7D2BDF140232}"/>
              </a:ext>
            </a:extLst>
          </p:cNvPr>
          <p:cNvSpPr/>
          <p:nvPr/>
        </p:nvSpPr>
        <p:spPr>
          <a:xfrm>
            <a:off x="6094826" y="1377246"/>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Manchester</a:t>
            </a:r>
            <a:endParaRPr lang="en-US" sz="1800" dirty="0"/>
          </a:p>
        </p:txBody>
      </p:sp>
      <p:sp>
        <p:nvSpPr>
          <p:cNvPr id="8" name="Rectangle: Rounded Corners 7">
            <a:extLst>
              <a:ext uri="{FF2B5EF4-FFF2-40B4-BE49-F238E27FC236}">
                <a16:creationId xmlns:a16="http://schemas.microsoft.com/office/drawing/2014/main" id="{57B94DB6-E817-2C6A-B09B-A5CCEDB46C42}"/>
              </a:ext>
            </a:extLst>
          </p:cNvPr>
          <p:cNvSpPr/>
          <p:nvPr/>
        </p:nvSpPr>
        <p:spPr>
          <a:xfrm>
            <a:off x="8636392" y="956027"/>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Sharjah</a:t>
            </a:r>
            <a:endParaRPr lang="en-US" sz="1800" dirty="0"/>
          </a:p>
        </p:txBody>
      </p:sp>
      <p:sp>
        <p:nvSpPr>
          <p:cNvPr id="9" name="Rectangle: Rounded Corners 8">
            <a:extLst>
              <a:ext uri="{FF2B5EF4-FFF2-40B4-BE49-F238E27FC236}">
                <a16:creationId xmlns:a16="http://schemas.microsoft.com/office/drawing/2014/main" id="{512AFE7D-8274-BED6-529C-493BFCC8D62E}"/>
              </a:ext>
            </a:extLst>
          </p:cNvPr>
          <p:cNvSpPr/>
          <p:nvPr/>
        </p:nvSpPr>
        <p:spPr>
          <a:xfrm>
            <a:off x="951934" y="1003039"/>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Abu Dubai</a:t>
            </a:r>
          </a:p>
        </p:txBody>
      </p:sp>
      <p:sp>
        <p:nvSpPr>
          <p:cNvPr id="10" name="Rectangle: Rounded Corners 9">
            <a:extLst>
              <a:ext uri="{FF2B5EF4-FFF2-40B4-BE49-F238E27FC236}">
                <a16:creationId xmlns:a16="http://schemas.microsoft.com/office/drawing/2014/main" id="{6F4840B0-EE60-5CB5-D486-581EF4388654}"/>
              </a:ext>
            </a:extLst>
          </p:cNvPr>
          <p:cNvSpPr/>
          <p:nvPr/>
        </p:nvSpPr>
        <p:spPr>
          <a:xfrm>
            <a:off x="934350" y="1377246"/>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Ankara</a:t>
            </a:r>
            <a:endParaRPr lang="en-US"/>
          </a:p>
        </p:txBody>
      </p:sp>
      <p:sp>
        <p:nvSpPr>
          <p:cNvPr id="11" name="Rectangle: Rounded Corners 10">
            <a:extLst>
              <a:ext uri="{FF2B5EF4-FFF2-40B4-BE49-F238E27FC236}">
                <a16:creationId xmlns:a16="http://schemas.microsoft.com/office/drawing/2014/main" id="{B18535B9-0739-59F7-BC87-DB7C1D51218B}"/>
              </a:ext>
            </a:extLst>
          </p:cNvPr>
          <p:cNvSpPr/>
          <p:nvPr/>
        </p:nvSpPr>
        <p:spPr>
          <a:xfrm>
            <a:off x="3510486" y="3328446"/>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Inverloch</a:t>
            </a:r>
          </a:p>
        </p:txBody>
      </p:sp>
      <p:sp>
        <p:nvSpPr>
          <p:cNvPr id="12" name="Rectangle: Rounded Corners 11">
            <a:extLst>
              <a:ext uri="{FF2B5EF4-FFF2-40B4-BE49-F238E27FC236}">
                <a16:creationId xmlns:a16="http://schemas.microsoft.com/office/drawing/2014/main" id="{5AD47F47-DA62-AF6F-435E-B871FC330348}"/>
              </a:ext>
            </a:extLst>
          </p:cNvPr>
          <p:cNvSpPr/>
          <p:nvPr/>
        </p:nvSpPr>
        <p:spPr>
          <a:xfrm>
            <a:off x="8636392" y="1385958"/>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Singapore</a:t>
            </a:r>
            <a:endParaRPr lang="en-US" sz="1800" dirty="0"/>
          </a:p>
        </p:txBody>
      </p:sp>
      <p:sp>
        <p:nvSpPr>
          <p:cNvPr id="13" name="Rectangle: Rounded Corners 12">
            <a:extLst>
              <a:ext uri="{FF2B5EF4-FFF2-40B4-BE49-F238E27FC236}">
                <a16:creationId xmlns:a16="http://schemas.microsoft.com/office/drawing/2014/main" id="{5AD6A2E7-B52C-5E8B-B122-4A2024E102B3}"/>
              </a:ext>
            </a:extLst>
          </p:cNvPr>
          <p:cNvSpPr/>
          <p:nvPr/>
        </p:nvSpPr>
        <p:spPr>
          <a:xfrm>
            <a:off x="6094826" y="2644193"/>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Montville</a:t>
            </a:r>
            <a:endParaRPr lang="en-US"/>
          </a:p>
        </p:txBody>
      </p:sp>
      <p:sp>
        <p:nvSpPr>
          <p:cNvPr id="14" name="Rectangle: Rounded Corners 13">
            <a:extLst>
              <a:ext uri="{FF2B5EF4-FFF2-40B4-BE49-F238E27FC236}">
                <a16:creationId xmlns:a16="http://schemas.microsoft.com/office/drawing/2014/main" id="{63B2D1F3-8612-71C0-6A3C-A15708C66032}"/>
              </a:ext>
            </a:extLst>
          </p:cNvPr>
          <p:cNvSpPr/>
          <p:nvPr/>
        </p:nvSpPr>
        <p:spPr>
          <a:xfrm>
            <a:off x="6074906" y="986049"/>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Macedon</a:t>
            </a:r>
            <a:endParaRPr lang="en-US" sz="1800" dirty="0"/>
          </a:p>
        </p:txBody>
      </p:sp>
      <p:sp>
        <p:nvSpPr>
          <p:cNvPr id="15" name="Rectangle: Rounded Corners 14">
            <a:extLst>
              <a:ext uri="{FF2B5EF4-FFF2-40B4-BE49-F238E27FC236}">
                <a16:creationId xmlns:a16="http://schemas.microsoft.com/office/drawing/2014/main" id="{FAE49877-61E7-585B-7FD9-D65EAC1B00AF}"/>
              </a:ext>
            </a:extLst>
          </p:cNvPr>
          <p:cNvSpPr/>
          <p:nvPr/>
        </p:nvSpPr>
        <p:spPr>
          <a:xfrm>
            <a:off x="6094826" y="3790519"/>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Pinola</a:t>
            </a:r>
            <a:endParaRPr lang="en-US"/>
          </a:p>
        </p:txBody>
      </p:sp>
      <p:sp>
        <p:nvSpPr>
          <p:cNvPr id="16" name="Rectangle: Rounded Corners 15">
            <a:extLst>
              <a:ext uri="{FF2B5EF4-FFF2-40B4-BE49-F238E27FC236}">
                <a16:creationId xmlns:a16="http://schemas.microsoft.com/office/drawing/2014/main" id="{E86A68DD-87A4-4C76-E593-12699D36CF15}"/>
              </a:ext>
            </a:extLst>
          </p:cNvPr>
          <p:cNvSpPr/>
          <p:nvPr/>
        </p:nvSpPr>
        <p:spPr>
          <a:xfrm>
            <a:off x="3510486" y="1781748"/>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Flaxton</a:t>
            </a:r>
            <a:endParaRPr lang="en-US" sz="1800" dirty="0"/>
          </a:p>
        </p:txBody>
      </p:sp>
      <p:sp>
        <p:nvSpPr>
          <p:cNvPr id="17" name="Rectangle: Rounded Corners 16">
            <a:extLst>
              <a:ext uri="{FF2B5EF4-FFF2-40B4-BE49-F238E27FC236}">
                <a16:creationId xmlns:a16="http://schemas.microsoft.com/office/drawing/2014/main" id="{B3839C10-EDC2-849B-9330-BE401D74847D}"/>
              </a:ext>
            </a:extLst>
          </p:cNvPr>
          <p:cNvSpPr/>
          <p:nvPr/>
        </p:nvSpPr>
        <p:spPr>
          <a:xfrm>
            <a:off x="3514588" y="1377246"/>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Edinburgh</a:t>
            </a:r>
            <a:endParaRPr lang="en-US"/>
          </a:p>
        </p:txBody>
      </p:sp>
      <p:sp>
        <p:nvSpPr>
          <p:cNvPr id="18" name="Rectangle: Rounded Corners 17">
            <a:extLst>
              <a:ext uri="{FF2B5EF4-FFF2-40B4-BE49-F238E27FC236}">
                <a16:creationId xmlns:a16="http://schemas.microsoft.com/office/drawing/2014/main" id="{694637D5-A392-5DA7-A2A7-6AF1B783818A}"/>
              </a:ext>
            </a:extLst>
          </p:cNvPr>
          <p:cNvSpPr/>
          <p:nvPr/>
        </p:nvSpPr>
        <p:spPr>
          <a:xfrm>
            <a:off x="8636392" y="1815889"/>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Tanunda</a:t>
            </a:r>
            <a:endParaRPr lang="en-US" sz="1800" dirty="0"/>
          </a:p>
        </p:txBody>
      </p:sp>
      <p:sp>
        <p:nvSpPr>
          <p:cNvPr id="19" name="Rectangle: Rounded Corners 18">
            <a:extLst>
              <a:ext uri="{FF2B5EF4-FFF2-40B4-BE49-F238E27FC236}">
                <a16:creationId xmlns:a16="http://schemas.microsoft.com/office/drawing/2014/main" id="{B7AC8C58-E538-B5B3-EF60-AE0CD3CAB8D1}"/>
              </a:ext>
            </a:extLst>
          </p:cNvPr>
          <p:cNvSpPr/>
          <p:nvPr/>
        </p:nvSpPr>
        <p:spPr>
          <a:xfrm>
            <a:off x="3510486" y="2165805"/>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Forrest</a:t>
            </a:r>
            <a:endParaRPr lang="en-US"/>
          </a:p>
        </p:txBody>
      </p:sp>
      <p:sp>
        <p:nvSpPr>
          <p:cNvPr id="20" name="Rectangle: Rounded Corners 19">
            <a:extLst>
              <a:ext uri="{FF2B5EF4-FFF2-40B4-BE49-F238E27FC236}">
                <a16:creationId xmlns:a16="http://schemas.microsoft.com/office/drawing/2014/main" id="{5E76AC8B-977F-2570-05FC-6A6C584EA81B}"/>
              </a:ext>
            </a:extLst>
          </p:cNvPr>
          <p:cNvSpPr/>
          <p:nvPr/>
        </p:nvSpPr>
        <p:spPr>
          <a:xfrm>
            <a:off x="3513420" y="991220"/>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East Ballina</a:t>
            </a:r>
            <a:endParaRPr lang="en-US" sz="1800" dirty="0"/>
          </a:p>
        </p:txBody>
      </p:sp>
      <p:sp>
        <p:nvSpPr>
          <p:cNvPr id="21" name="Rectangle: Rounded Corners 20">
            <a:extLst>
              <a:ext uri="{FF2B5EF4-FFF2-40B4-BE49-F238E27FC236}">
                <a16:creationId xmlns:a16="http://schemas.microsoft.com/office/drawing/2014/main" id="{145D917F-08BB-047E-2A83-08F996E6DE38}"/>
              </a:ext>
            </a:extLst>
          </p:cNvPr>
          <p:cNvSpPr/>
          <p:nvPr/>
        </p:nvSpPr>
        <p:spPr>
          <a:xfrm>
            <a:off x="3510486" y="2938345"/>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Huskisson</a:t>
            </a:r>
          </a:p>
        </p:txBody>
      </p:sp>
      <p:sp>
        <p:nvSpPr>
          <p:cNvPr id="22" name="Rectangle: Rounded Corners 21">
            <a:extLst>
              <a:ext uri="{FF2B5EF4-FFF2-40B4-BE49-F238E27FC236}">
                <a16:creationId xmlns:a16="http://schemas.microsoft.com/office/drawing/2014/main" id="{EDDBCED4-9DD0-A25C-899E-F3560D602B22}"/>
              </a:ext>
            </a:extLst>
          </p:cNvPr>
          <p:cNvSpPr/>
          <p:nvPr/>
        </p:nvSpPr>
        <p:spPr>
          <a:xfrm>
            <a:off x="6094826" y="2193657"/>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Middleton Beach</a:t>
            </a:r>
          </a:p>
        </p:txBody>
      </p:sp>
      <p:sp>
        <p:nvSpPr>
          <p:cNvPr id="23" name="Rectangle: Rounded Corners 22">
            <a:extLst>
              <a:ext uri="{FF2B5EF4-FFF2-40B4-BE49-F238E27FC236}">
                <a16:creationId xmlns:a16="http://schemas.microsoft.com/office/drawing/2014/main" id="{E3ED1DD2-02A0-63AA-8754-4EA223E753E0}"/>
              </a:ext>
            </a:extLst>
          </p:cNvPr>
          <p:cNvSpPr/>
          <p:nvPr/>
        </p:nvSpPr>
        <p:spPr>
          <a:xfrm>
            <a:off x="3523380" y="2553411"/>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Hepburn springs</a:t>
            </a:r>
          </a:p>
        </p:txBody>
      </p:sp>
      <p:sp>
        <p:nvSpPr>
          <p:cNvPr id="24" name="Rectangle: Rounded Corners 23">
            <a:extLst>
              <a:ext uri="{FF2B5EF4-FFF2-40B4-BE49-F238E27FC236}">
                <a16:creationId xmlns:a16="http://schemas.microsoft.com/office/drawing/2014/main" id="{42F0F11D-0169-6F08-3DBF-C14E9F5B7F37}"/>
              </a:ext>
            </a:extLst>
          </p:cNvPr>
          <p:cNvSpPr/>
          <p:nvPr/>
        </p:nvSpPr>
        <p:spPr>
          <a:xfrm>
            <a:off x="6074906" y="1788038"/>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Mayfield</a:t>
            </a:r>
            <a:endParaRPr lang="en-US" sz="1800" dirty="0"/>
          </a:p>
        </p:txBody>
      </p:sp>
      <p:sp>
        <p:nvSpPr>
          <p:cNvPr id="25" name="Rectangle: Rounded Corners 24">
            <a:extLst>
              <a:ext uri="{FF2B5EF4-FFF2-40B4-BE49-F238E27FC236}">
                <a16:creationId xmlns:a16="http://schemas.microsoft.com/office/drawing/2014/main" id="{4733C09C-CA08-A714-2C69-976C78DD536C}"/>
              </a:ext>
            </a:extLst>
          </p:cNvPr>
          <p:cNvSpPr/>
          <p:nvPr/>
        </p:nvSpPr>
        <p:spPr>
          <a:xfrm>
            <a:off x="934350" y="1781748"/>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Armidale</a:t>
            </a:r>
            <a:endParaRPr lang="en-US"/>
          </a:p>
        </p:txBody>
      </p:sp>
      <p:sp>
        <p:nvSpPr>
          <p:cNvPr id="26" name="Rectangle: Rounded Corners 25">
            <a:extLst>
              <a:ext uri="{FF2B5EF4-FFF2-40B4-BE49-F238E27FC236}">
                <a16:creationId xmlns:a16="http://schemas.microsoft.com/office/drawing/2014/main" id="{67011C7A-4053-E7EA-7C3F-31BFAFDE7F69}"/>
              </a:ext>
            </a:extLst>
          </p:cNvPr>
          <p:cNvSpPr/>
          <p:nvPr/>
        </p:nvSpPr>
        <p:spPr>
          <a:xfrm>
            <a:off x="6094826" y="3440713"/>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Paynesville</a:t>
            </a:r>
            <a:endParaRPr lang="en-US" sz="1800" dirty="0"/>
          </a:p>
        </p:txBody>
      </p:sp>
      <p:sp>
        <p:nvSpPr>
          <p:cNvPr id="27" name="Rectangle: Rounded Corners 26">
            <a:extLst>
              <a:ext uri="{FF2B5EF4-FFF2-40B4-BE49-F238E27FC236}">
                <a16:creationId xmlns:a16="http://schemas.microsoft.com/office/drawing/2014/main" id="{EDEA99B8-A612-8408-C7D8-C2DE9DAF6234}"/>
              </a:ext>
            </a:extLst>
          </p:cNvPr>
          <p:cNvSpPr/>
          <p:nvPr/>
        </p:nvSpPr>
        <p:spPr>
          <a:xfrm>
            <a:off x="934350" y="2190204"/>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Auckland</a:t>
            </a:r>
            <a:endParaRPr lang="en-US"/>
          </a:p>
        </p:txBody>
      </p:sp>
      <p:sp>
        <p:nvSpPr>
          <p:cNvPr id="28" name="Rectangle: Rounded Corners 27">
            <a:extLst>
              <a:ext uri="{FF2B5EF4-FFF2-40B4-BE49-F238E27FC236}">
                <a16:creationId xmlns:a16="http://schemas.microsoft.com/office/drawing/2014/main" id="{45CDE3F6-A4F1-0E53-5240-6F2F2ED0E148}"/>
              </a:ext>
            </a:extLst>
          </p:cNvPr>
          <p:cNvSpPr/>
          <p:nvPr/>
        </p:nvSpPr>
        <p:spPr>
          <a:xfrm>
            <a:off x="3484258" y="3732785"/>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Lakes  Entrance</a:t>
            </a:r>
            <a:endParaRPr lang="en-US" sz="1800" dirty="0"/>
          </a:p>
        </p:txBody>
      </p:sp>
      <p:sp>
        <p:nvSpPr>
          <p:cNvPr id="29" name="Rectangle: Rounded Corners 28">
            <a:extLst>
              <a:ext uri="{FF2B5EF4-FFF2-40B4-BE49-F238E27FC236}">
                <a16:creationId xmlns:a16="http://schemas.microsoft.com/office/drawing/2014/main" id="{DAD76970-017E-2E07-A476-9B8A6C3889E0}"/>
              </a:ext>
            </a:extLst>
          </p:cNvPr>
          <p:cNvSpPr/>
          <p:nvPr/>
        </p:nvSpPr>
        <p:spPr>
          <a:xfrm>
            <a:off x="6094826" y="3029470"/>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Palm cove</a:t>
            </a:r>
            <a:endParaRPr lang="en-US" sz="1800" dirty="0"/>
          </a:p>
        </p:txBody>
      </p:sp>
      <p:sp>
        <p:nvSpPr>
          <p:cNvPr id="30" name="Rectangle: Rounded Corners 29">
            <a:extLst>
              <a:ext uri="{FF2B5EF4-FFF2-40B4-BE49-F238E27FC236}">
                <a16:creationId xmlns:a16="http://schemas.microsoft.com/office/drawing/2014/main" id="{0BF8151A-AF8C-D0FD-6F11-D5DED9BE733E}"/>
              </a:ext>
            </a:extLst>
          </p:cNvPr>
          <p:cNvSpPr/>
          <p:nvPr/>
        </p:nvSpPr>
        <p:spPr>
          <a:xfrm>
            <a:off x="3484258" y="4130106"/>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London</a:t>
            </a:r>
            <a:endParaRPr lang="en-US" sz="1800" dirty="0"/>
          </a:p>
        </p:txBody>
      </p:sp>
      <p:sp>
        <p:nvSpPr>
          <p:cNvPr id="31" name="Rectangle: Rounded Corners 30">
            <a:extLst>
              <a:ext uri="{FF2B5EF4-FFF2-40B4-BE49-F238E27FC236}">
                <a16:creationId xmlns:a16="http://schemas.microsoft.com/office/drawing/2014/main" id="{5F4BCAA2-8CFD-3238-5E76-A17229FBD1BF}"/>
              </a:ext>
            </a:extLst>
          </p:cNvPr>
          <p:cNvSpPr/>
          <p:nvPr/>
        </p:nvSpPr>
        <p:spPr>
          <a:xfrm>
            <a:off x="969127" y="2597758"/>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Balingup</a:t>
            </a:r>
            <a:endParaRPr lang="en-US" sz="1800" dirty="0"/>
          </a:p>
        </p:txBody>
      </p:sp>
      <p:sp>
        <p:nvSpPr>
          <p:cNvPr id="32" name="Rectangle: Rounded Corners 31">
            <a:extLst>
              <a:ext uri="{FF2B5EF4-FFF2-40B4-BE49-F238E27FC236}">
                <a16:creationId xmlns:a16="http://schemas.microsoft.com/office/drawing/2014/main" id="{48752D4B-3FCF-EAA6-34DE-6CD16461B2F9}"/>
              </a:ext>
            </a:extLst>
          </p:cNvPr>
          <p:cNvSpPr/>
          <p:nvPr/>
        </p:nvSpPr>
        <p:spPr>
          <a:xfrm>
            <a:off x="951934" y="2973851"/>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Beechworth</a:t>
            </a:r>
            <a:endParaRPr lang="en-US" sz="1800" dirty="0"/>
          </a:p>
        </p:txBody>
      </p:sp>
      <p:sp>
        <p:nvSpPr>
          <p:cNvPr id="33" name="Rectangle: Rounded Corners 32">
            <a:extLst>
              <a:ext uri="{FF2B5EF4-FFF2-40B4-BE49-F238E27FC236}">
                <a16:creationId xmlns:a16="http://schemas.microsoft.com/office/drawing/2014/main" id="{CE4DBB96-CFD2-EE63-0325-8F2111C6020F}"/>
              </a:ext>
            </a:extLst>
          </p:cNvPr>
          <p:cNvSpPr/>
          <p:nvPr/>
        </p:nvSpPr>
        <p:spPr>
          <a:xfrm>
            <a:off x="951934" y="3338778"/>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Birmingham</a:t>
            </a:r>
          </a:p>
        </p:txBody>
      </p:sp>
      <p:sp>
        <p:nvSpPr>
          <p:cNvPr id="34" name="Rectangle: Rounded Corners 33">
            <a:extLst>
              <a:ext uri="{FF2B5EF4-FFF2-40B4-BE49-F238E27FC236}">
                <a16:creationId xmlns:a16="http://schemas.microsoft.com/office/drawing/2014/main" id="{1F77B051-B912-873A-EC21-BDB15AF32322}"/>
              </a:ext>
            </a:extLst>
          </p:cNvPr>
          <p:cNvSpPr/>
          <p:nvPr/>
        </p:nvSpPr>
        <p:spPr>
          <a:xfrm>
            <a:off x="951934" y="3747979"/>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Chartham-Kent</a:t>
            </a:r>
          </a:p>
        </p:txBody>
      </p:sp>
      <p:sp>
        <p:nvSpPr>
          <p:cNvPr id="35" name="Rectangle: Rounded Corners 34">
            <a:extLst>
              <a:ext uri="{FF2B5EF4-FFF2-40B4-BE49-F238E27FC236}">
                <a16:creationId xmlns:a16="http://schemas.microsoft.com/office/drawing/2014/main" id="{A3720A8E-90FD-7549-1FA6-E241767B35E7}"/>
              </a:ext>
            </a:extLst>
          </p:cNvPr>
          <p:cNvSpPr/>
          <p:nvPr/>
        </p:nvSpPr>
        <p:spPr>
          <a:xfrm>
            <a:off x="951934" y="4115622"/>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Consort</a:t>
            </a:r>
            <a:endParaRPr lang="en-US" sz="1800" dirty="0"/>
          </a:p>
        </p:txBody>
      </p:sp>
      <p:sp>
        <p:nvSpPr>
          <p:cNvPr id="36" name="Rectangle: Rounded Corners 35">
            <a:extLst>
              <a:ext uri="{FF2B5EF4-FFF2-40B4-BE49-F238E27FC236}">
                <a16:creationId xmlns:a16="http://schemas.microsoft.com/office/drawing/2014/main" id="{9E26A108-0908-F791-797A-EB0D76BBFBAA}"/>
              </a:ext>
            </a:extLst>
          </p:cNvPr>
          <p:cNvSpPr/>
          <p:nvPr/>
        </p:nvSpPr>
        <p:spPr>
          <a:xfrm>
            <a:off x="969127" y="4514163"/>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Dicky beach</a:t>
            </a:r>
          </a:p>
        </p:txBody>
      </p:sp>
      <p:sp>
        <p:nvSpPr>
          <p:cNvPr id="37" name="Rectangle: Rounded Corners 36">
            <a:extLst>
              <a:ext uri="{FF2B5EF4-FFF2-40B4-BE49-F238E27FC236}">
                <a16:creationId xmlns:a16="http://schemas.microsoft.com/office/drawing/2014/main" id="{3612F766-B4D7-0730-D9CA-AB571FDE19EC}"/>
              </a:ext>
            </a:extLst>
          </p:cNvPr>
          <p:cNvSpPr/>
          <p:nvPr/>
        </p:nvSpPr>
        <p:spPr>
          <a:xfrm>
            <a:off x="8636392" y="2197194"/>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Trentham East</a:t>
            </a:r>
            <a:endParaRPr lang="en-US" sz="1800" dirty="0"/>
          </a:p>
        </p:txBody>
      </p:sp>
      <p:sp>
        <p:nvSpPr>
          <p:cNvPr id="38" name="Rectangle: Rounded Corners 37">
            <a:extLst>
              <a:ext uri="{FF2B5EF4-FFF2-40B4-BE49-F238E27FC236}">
                <a16:creationId xmlns:a16="http://schemas.microsoft.com/office/drawing/2014/main" id="{98656FD1-6186-6966-68B3-67F16AFE5BCD}"/>
              </a:ext>
            </a:extLst>
          </p:cNvPr>
          <p:cNvSpPr/>
          <p:nvPr/>
        </p:nvSpPr>
        <p:spPr>
          <a:xfrm>
            <a:off x="6094826" y="4177973"/>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Phillip Island</a:t>
            </a:r>
            <a:endParaRPr lang="en-US" sz="1800" dirty="0"/>
          </a:p>
        </p:txBody>
      </p:sp>
      <p:sp>
        <p:nvSpPr>
          <p:cNvPr id="39" name="Rectangle: Rounded Corners 38">
            <a:extLst>
              <a:ext uri="{FF2B5EF4-FFF2-40B4-BE49-F238E27FC236}">
                <a16:creationId xmlns:a16="http://schemas.microsoft.com/office/drawing/2014/main" id="{8F2B5768-C85D-F9F0-BD56-F95BEF5F4F37}"/>
              </a:ext>
            </a:extLst>
          </p:cNvPr>
          <p:cNvSpPr/>
          <p:nvPr/>
        </p:nvSpPr>
        <p:spPr>
          <a:xfrm>
            <a:off x="8631886" y="2586204"/>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Istanbul</a:t>
            </a:r>
            <a:endParaRPr lang="en-US" sz="1800" dirty="0"/>
          </a:p>
        </p:txBody>
      </p:sp>
      <p:sp>
        <p:nvSpPr>
          <p:cNvPr id="40" name="Rectangle: Rounded Corners 39">
            <a:extLst>
              <a:ext uri="{FF2B5EF4-FFF2-40B4-BE49-F238E27FC236}">
                <a16:creationId xmlns:a16="http://schemas.microsoft.com/office/drawing/2014/main" id="{1EB7A749-787F-E9C2-0D63-D4E777FDDF35}"/>
              </a:ext>
            </a:extLst>
          </p:cNvPr>
          <p:cNvSpPr/>
          <p:nvPr/>
        </p:nvSpPr>
        <p:spPr>
          <a:xfrm>
            <a:off x="8631886" y="3720337"/>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Wellington City</a:t>
            </a:r>
          </a:p>
        </p:txBody>
      </p:sp>
      <p:sp>
        <p:nvSpPr>
          <p:cNvPr id="41" name="Rectangle: Rounded Corners 40">
            <a:extLst>
              <a:ext uri="{FF2B5EF4-FFF2-40B4-BE49-F238E27FC236}">
                <a16:creationId xmlns:a16="http://schemas.microsoft.com/office/drawing/2014/main" id="{87E8007F-BB38-DC12-4950-58C3C61BD783}"/>
              </a:ext>
            </a:extLst>
          </p:cNvPr>
          <p:cNvSpPr/>
          <p:nvPr/>
        </p:nvSpPr>
        <p:spPr>
          <a:xfrm>
            <a:off x="8631886" y="2950085"/>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Victor Harbor</a:t>
            </a:r>
          </a:p>
        </p:txBody>
      </p:sp>
      <p:sp>
        <p:nvSpPr>
          <p:cNvPr id="42" name="Rectangle: Rounded Corners 41">
            <a:extLst>
              <a:ext uri="{FF2B5EF4-FFF2-40B4-BE49-F238E27FC236}">
                <a16:creationId xmlns:a16="http://schemas.microsoft.com/office/drawing/2014/main" id="{55AE8D2A-CFF8-B5CA-B808-F636EECF767B}"/>
              </a:ext>
            </a:extLst>
          </p:cNvPr>
          <p:cNvSpPr/>
          <p:nvPr/>
        </p:nvSpPr>
        <p:spPr>
          <a:xfrm>
            <a:off x="8631886" y="4074903"/>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Yorkton</a:t>
            </a:r>
            <a:endParaRPr lang="en-US" sz="1800" dirty="0"/>
          </a:p>
        </p:txBody>
      </p:sp>
      <p:sp>
        <p:nvSpPr>
          <p:cNvPr id="43" name="Rectangle: Rounded Corners 42">
            <a:extLst>
              <a:ext uri="{FF2B5EF4-FFF2-40B4-BE49-F238E27FC236}">
                <a16:creationId xmlns:a16="http://schemas.microsoft.com/office/drawing/2014/main" id="{5486738C-BCD8-C535-8060-1F58EE441AC9}"/>
              </a:ext>
            </a:extLst>
          </p:cNvPr>
          <p:cNvSpPr/>
          <p:nvPr/>
        </p:nvSpPr>
        <p:spPr>
          <a:xfrm>
            <a:off x="8631886" y="3349732"/>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t>Vineland station</a:t>
            </a:r>
          </a:p>
        </p:txBody>
      </p:sp>
      <p:sp>
        <p:nvSpPr>
          <p:cNvPr id="45" name="Rectangle: Rounded Corners 44">
            <a:extLst>
              <a:ext uri="{FF2B5EF4-FFF2-40B4-BE49-F238E27FC236}">
                <a16:creationId xmlns:a16="http://schemas.microsoft.com/office/drawing/2014/main" id="{A2941629-6C7A-FE8C-4685-4294FA8D6000}"/>
              </a:ext>
            </a:extLst>
          </p:cNvPr>
          <p:cNvSpPr/>
          <p:nvPr/>
        </p:nvSpPr>
        <p:spPr>
          <a:xfrm>
            <a:off x="8631886" y="4462395"/>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Doha</a:t>
            </a:r>
            <a:endParaRPr lang="en-US" sz="1800" dirty="0"/>
          </a:p>
        </p:txBody>
      </p:sp>
      <p:sp>
        <p:nvSpPr>
          <p:cNvPr id="46" name="Rectangle: Rounded Corners 45">
            <a:extLst>
              <a:ext uri="{FF2B5EF4-FFF2-40B4-BE49-F238E27FC236}">
                <a16:creationId xmlns:a16="http://schemas.microsoft.com/office/drawing/2014/main" id="{1B7A0849-3288-6C51-946F-E18C5729B507}"/>
              </a:ext>
            </a:extLst>
          </p:cNvPr>
          <p:cNvSpPr/>
          <p:nvPr/>
        </p:nvSpPr>
        <p:spPr>
          <a:xfrm>
            <a:off x="6074906" y="4523957"/>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Dubai</a:t>
            </a:r>
            <a:endParaRPr lang="en-US" sz="1800" dirty="0"/>
          </a:p>
        </p:txBody>
      </p:sp>
      <p:sp>
        <p:nvSpPr>
          <p:cNvPr id="47" name="Rectangle: Rounded Corners 46">
            <a:extLst>
              <a:ext uri="{FF2B5EF4-FFF2-40B4-BE49-F238E27FC236}">
                <a16:creationId xmlns:a16="http://schemas.microsoft.com/office/drawing/2014/main" id="{8F7B2A5E-E274-B81A-AD0F-F31415183DF5}"/>
              </a:ext>
            </a:extLst>
          </p:cNvPr>
          <p:cNvSpPr/>
          <p:nvPr/>
        </p:nvSpPr>
        <p:spPr>
          <a:xfrm>
            <a:off x="3484258" y="4523957"/>
            <a:ext cx="1856936" cy="2813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a:t>Lorna</a:t>
            </a:r>
            <a:endParaRPr lang="en-US" sz="1800" dirty="0"/>
          </a:p>
        </p:txBody>
      </p:sp>
      <p:sp>
        <p:nvSpPr>
          <p:cNvPr id="49" name="TextBox 48">
            <a:extLst>
              <a:ext uri="{FF2B5EF4-FFF2-40B4-BE49-F238E27FC236}">
                <a16:creationId xmlns:a16="http://schemas.microsoft.com/office/drawing/2014/main" id="{63D5CE76-428D-F42D-872D-11E5819BD542}"/>
              </a:ext>
            </a:extLst>
          </p:cNvPr>
          <p:cNvSpPr txBox="1"/>
          <p:nvPr/>
        </p:nvSpPr>
        <p:spPr>
          <a:xfrm>
            <a:off x="969127" y="5007030"/>
            <a:ext cx="9903655" cy="2062103"/>
          </a:xfrm>
          <a:prstGeom prst="rect">
            <a:avLst/>
          </a:prstGeom>
          <a:noFill/>
        </p:spPr>
        <p:txBody>
          <a:bodyPr wrap="square" rtlCol="0">
            <a:spAutoFit/>
          </a:bodyPr>
          <a:lstStyle/>
          <a:p>
            <a:r>
              <a:rPr lang="en-US" sz="1600" b="1" dirty="0"/>
              <a:t>Insights: </a:t>
            </a:r>
          </a:p>
          <a:p>
            <a:pPr marL="285750" indent="-285750">
              <a:buFont typeface="Arial" panose="020B0604020202020204" pitchFamily="34" charset="0"/>
              <a:buChar char="•"/>
            </a:pPr>
            <a:r>
              <a:rPr lang="en-US" sz="1600" dirty="0"/>
              <a:t>These locations has rating above 3.5 also satisfy the price range of 1-3.</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The higher rating Indicates a good market of consumers availability and also has cost efficiency.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These selections are based on areas where the average restaurant rating exceeds 4, indicating a thriving dining scene and high levels of customer satisfaction. </a:t>
            </a:r>
            <a:endParaRPr lang="en-IN" sz="1600" dirty="0"/>
          </a:p>
          <a:p>
            <a:endParaRPr lang="en-US" sz="1600" dirty="0"/>
          </a:p>
        </p:txBody>
      </p:sp>
    </p:spTree>
    <p:extLst>
      <p:ext uri="{BB962C8B-B14F-4D97-AF65-F5344CB8AC3E}">
        <p14:creationId xmlns:p14="http://schemas.microsoft.com/office/powerpoint/2010/main" val="105624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C978E5-C278-1E07-FBC4-531D650C08A2}"/>
              </a:ext>
            </a:extLst>
          </p:cNvPr>
          <p:cNvSpPr txBox="1"/>
          <p:nvPr/>
        </p:nvSpPr>
        <p:spPr>
          <a:xfrm>
            <a:off x="5081570" y="339386"/>
            <a:ext cx="6096000" cy="523220"/>
          </a:xfrm>
          <a:prstGeom prst="rect">
            <a:avLst/>
          </a:prstGeom>
          <a:noFill/>
        </p:spPr>
        <p:txBody>
          <a:bodyPr wrap="square">
            <a:spAutoFit/>
          </a:bodyPr>
          <a:lstStyle/>
          <a:p>
            <a:pPr algn="ctr"/>
            <a:r>
              <a:rPr lang="en-US" sz="2800" b="1" dirty="0">
                <a:solidFill>
                  <a:srgbClr val="C00000"/>
                </a:solidFill>
              </a:rPr>
              <a:t>RECOMMENDED CUISINES</a:t>
            </a:r>
          </a:p>
        </p:txBody>
      </p:sp>
      <p:pic>
        <p:nvPicPr>
          <p:cNvPr id="97" name="Picture 96">
            <a:extLst>
              <a:ext uri="{FF2B5EF4-FFF2-40B4-BE49-F238E27FC236}">
                <a16:creationId xmlns:a16="http://schemas.microsoft.com/office/drawing/2014/main" id="{374B6A13-ECA2-BF66-A7F1-427C8FC5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66555" cy="2278996"/>
          </a:xfrm>
          <a:prstGeom prst="rect">
            <a:avLst/>
          </a:prstGeom>
        </p:spPr>
      </p:pic>
      <p:sp>
        <p:nvSpPr>
          <p:cNvPr id="128" name="Rectangle: Rounded Corners 127">
            <a:extLst>
              <a:ext uri="{FF2B5EF4-FFF2-40B4-BE49-F238E27FC236}">
                <a16:creationId xmlns:a16="http://schemas.microsoft.com/office/drawing/2014/main" id="{29C2EC7C-3585-80C2-1D3E-217FBC4E55C0}"/>
              </a:ext>
            </a:extLst>
          </p:cNvPr>
          <p:cNvSpPr/>
          <p:nvPr/>
        </p:nvSpPr>
        <p:spPr>
          <a:xfrm>
            <a:off x="5283200" y="993894"/>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 Asian, Burger</a:t>
            </a:r>
          </a:p>
        </p:txBody>
      </p:sp>
      <p:sp>
        <p:nvSpPr>
          <p:cNvPr id="129" name="Rectangle: Rounded Corners 128">
            <a:extLst>
              <a:ext uri="{FF2B5EF4-FFF2-40B4-BE49-F238E27FC236}">
                <a16:creationId xmlns:a16="http://schemas.microsoft.com/office/drawing/2014/main" id="{46FCC731-E2CF-5FEE-B843-7443DB9B64AF}"/>
              </a:ext>
            </a:extLst>
          </p:cNvPr>
          <p:cNvSpPr/>
          <p:nvPr/>
        </p:nvSpPr>
        <p:spPr>
          <a:xfrm>
            <a:off x="8544560" y="998835"/>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t>Burger,Sandwich,Steak</a:t>
            </a:r>
            <a:endParaRPr lang="en-US" sz="1600" dirty="0"/>
          </a:p>
        </p:txBody>
      </p:sp>
      <p:sp>
        <p:nvSpPr>
          <p:cNvPr id="130" name="Rectangle: Rounded Corners 129">
            <a:extLst>
              <a:ext uri="{FF2B5EF4-FFF2-40B4-BE49-F238E27FC236}">
                <a16:creationId xmlns:a16="http://schemas.microsoft.com/office/drawing/2014/main" id="{83882C0E-2647-3120-AF02-A73A0F222F33}"/>
              </a:ext>
            </a:extLst>
          </p:cNvPr>
          <p:cNvSpPr/>
          <p:nvPr/>
        </p:nvSpPr>
        <p:spPr>
          <a:xfrm>
            <a:off x="5280860" y="2353549"/>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American,Desserts,Steak</a:t>
            </a:r>
          </a:p>
        </p:txBody>
      </p:sp>
      <p:sp>
        <p:nvSpPr>
          <p:cNvPr id="131" name="Rectangle: Rounded Corners 130">
            <a:extLst>
              <a:ext uri="{FF2B5EF4-FFF2-40B4-BE49-F238E27FC236}">
                <a16:creationId xmlns:a16="http://schemas.microsoft.com/office/drawing/2014/main" id="{AF1A14AC-2204-5365-6E5A-B71A32D7A806}"/>
              </a:ext>
            </a:extLst>
          </p:cNvPr>
          <p:cNvSpPr/>
          <p:nvPr/>
        </p:nvSpPr>
        <p:spPr>
          <a:xfrm>
            <a:off x="5280860" y="1909664"/>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 Desserts</a:t>
            </a:r>
          </a:p>
        </p:txBody>
      </p:sp>
      <p:sp>
        <p:nvSpPr>
          <p:cNvPr id="132" name="Rectangle: Rounded Corners 131">
            <a:extLst>
              <a:ext uri="{FF2B5EF4-FFF2-40B4-BE49-F238E27FC236}">
                <a16:creationId xmlns:a16="http://schemas.microsoft.com/office/drawing/2014/main" id="{17368F0B-3436-B17B-6E41-4E38DCBC06AF}"/>
              </a:ext>
            </a:extLst>
          </p:cNvPr>
          <p:cNvSpPr/>
          <p:nvPr/>
        </p:nvSpPr>
        <p:spPr>
          <a:xfrm>
            <a:off x="8544560" y="1932723"/>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Desserts, Bar Food</a:t>
            </a:r>
          </a:p>
        </p:txBody>
      </p:sp>
      <p:sp>
        <p:nvSpPr>
          <p:cNvPr id="133" name="Rectangle: Rounded Corners 132">
            <a:extLst>
              <a:ext uri="{FF2B5EF4-FFF2-40B4-BE49-F238E27FC236}">
                <a16:creationId xmlns:a16="http://schemas.microsoft.com/office/drawing/2014/main" id="{6D124BA4-F3F8-E5CC-E3D7-C1C753A5F199}"/>
              </a:ext>
            </a:extLst>
          </p:cNvPr>
          <p:cNvSpPr/>
          <p:nvPr/>
        </p:nvSpPr>
        <p:spPr>
          <a:xfrm>
            <a:off x="5283200" y="1465779"/>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 BBQ Sandwich</a:t>
            </a:r>
          </a:p>
        </p:txBody>
      </p:sp>
      <p:sp>
        <p:nvSpPr>
          <p:cNvPr id="134" name="Rectangle: Rounded Corners 133">
            <a:extLst>
              <a:ext uri="{FF2B5EF4-FFF2-40B4-BE49-F238E27FC236}">
                <a16:creationId xmlns:a16="http://schemas.microsoft.com/office/drawing/2014/main" id="{D43A1C1E-2BC4-D21C-DAC2-BE602B872D6C}"/>
              </a:ext>
            </a:extLst>
          </p:cNvPr>
          <p:cNvSpPr/>
          <p:nvPr/>
        </p:nvSpPr>
        <p:spPr>
          <a:xfrm>
            <a:off x="8544560" y="1465779"/>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Cajun</a:t>
            </a:r>
          </a:p>
        </p:txBody>
      </p:sp>
      <p:sp>
        <p:nvSpPr>
          <p:cNvPr id="135" name="Rectangle: Rounded Corners 134">
            <a:extLst>
              <a:ext uri="{FF2B5EF4-FFF2-40B4-BE49-F238E27FC236}">
                <a16:creationId xmlns:a16="http://schemas.microsoft.com/office/drawing/2014/main" id="{A38F1FBE-BFEF-4D1D-470A-C546C7525B1C}"/>
              </a:ext>
            </a:extLst>
          </p:cNvPr>
          <p:cNvSpPr/>
          <p:nvPr/>
        </p:nvSpPr>
        <p:spPr>
          <a:xfrm>
            <a:off x="8544560" y="2389308"/>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Hawaiian</a:t>
            </a:r>
          </a:p>
        </p:txBody>
      </p:sp>
      <p:sp>
        <p:nvSpPr>
          <p:cNvPr id="136" name="Rectangle: Rounded Corners 135">
            <a:extLst>
              <a:ext uri="{FF2B5EF4-FFF2-40B4-BE49-F238E27FC236}">
                <a16:creationId xmlns:a16="http://schemas.microsoft.com/office/drawing/2014/main" id="{2B9AA7B2-8B2C-5C0A-7917-27B9423F6BF0}"/>
              </a:ext>
            </a:extLst>
          </p:cNvPr>
          <p:cNvSpPr/>
          <p:nvPr/>
        </p:nvSpPr>
        <p:spPr>
          <a:xfrm>
            <a:off x="5280860" y="2814183"/>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 sandwich, salad</a:t>
            </a:r>
          </a:p>
        </p:txBody>
      </p:sp>
      <p:sp>
        <p:nvSpPr>
          <p:cNvPr id="137" name="Rectangle: Rounded Corners 136">
            <a:extLst>
              <a:ext uri="{FF2B5EF4-FFF2-40B4-BE49-F238E27FC236}">
                <a16:creationId xmlns:a16="http://schemas.microsoft.com/office/drawing/2014/main" id="{328655D3-5109-38C8-A741-BA16E120354E}"/>
              </a:ext>
            </a:extLst>
          </p:cNvPr>
          <p:cNvSpPr/>
          <p:nvPr/>
        </p:nvSpPr>
        <p:spPr>
          <a:xfrm>
            <a:off x="8544560" y="2824617"/>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Hawaiian, Sea Food</a:t>
            </a:r>
          </a:p>
        </p:txBody>
      </p:sp>
      <p:sp>
        <p:nvSpPr>
          <p:cNvPr id="138" name="Rectangle: Rounded Corners 137">
            <a:extLst>
              <a:ext uri="{FF2B5EF4-FFF2-40B4-BE49-F238E27FC236}">
                <a16:creationId xmlns:a16="http://schemas.microsoft.com/office/drawing/2014/main" id="{057114C2-6015-E25F-B2FE-14153D1C8B03}"/>
              </a:ext>
            </a:extLst>
          </p:cNvPr>
          <p:cNvSpPr/>
          <p:nvPr/>
        </p:nvSpPr>
        <p:spPr>
          <a:xfrm>
            <a:off x="5280860" y="3241321"/>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 ,Sandwich, Tea</a:t>
            </a:r>
          </a:p>
        </p:txBody>
      </p:sp>
      <p:sp>
        <p:nvSpPr>
          <p:cNvPr id="139" name="Rectangle: Rounded Corners 138">
            <a:extLst>
              <a:ext uri="{FF2B5EF4-FFF2-40B4-BE49-F238E27FC236}">
                <a16:creationId xmlns:a16="http://schemas.microsoft.com/office/drawing/2014/main" id="{5892BB11-7E35-BB06-9683-79A388154D4D}"/>
              </a:ext>
            </a:extLst>
          </p:cNvPr>
          <p:cNvSpPr/>
          <p:nvPr/>
        </p:nvSpPr>
        <p:spPr>
          <a:xfrm>
            <a:off x="8544560" y="3261008"/>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Indian, Continental</a:t>
            </a:r>
          </a:p>
        </p:txBody>
      </p:sp>
      <p:sp>
        <p:nvSpPr>
          <p:cNvPr id="140" name="Rectangle: Rounded Corners 139">
            <a:extLst>
              <a:ext uri="{FF2B5EF4-FFF2-40B4-BE49-F238E27FC236}">
                <a16:creationId xmlns:a16="http://schemas.microsoft.com/office/drawing/2014/main" id="{404884EC-0618-BAC3-C2CF-8221AB618F45}"/>
              </a:ext>
            </a:extLst>
          </p:cNvPr>
          <p:cNvSpPr/>
          <p:nvPr/>
        </p:nvSpPr>
        <p:spPr>
          <a:xfrm>
            <a:off x="5280860" y="3676952"/>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 Seafood Sushi</a:t>
            </a:r>
          </a:p>
        </p:txBody>
      </p:sp>
      <p:sp>
        <p:nvSpPr>
          <p:cNvPr id="141" name="Rectangle: Rounded Corners 140">
            <a:extLst>
              <a:ext uri="{FF2B5EF4-FFF2-40B4-BE49-F238E27FC236}">
                <a16:creationId xmlns:a16="http://schemas.microsoft.com/office/drawing/2014/main" id="{736F17FF-FC3F-F69E-BFBD-1AF50F71281F}"/>
              </a:ext>
            </a:extLst>
          </p:cNvPr>
          <p:cNvSpPr/>
          <p:nvPr/>
        </p:nvSpPr>
        <p:spPr>
          <a:xfrm>
            <a:off x="8544560" y="3697399"/>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Indian, Rajasthan's</a:t>
            </a:r>
          </a:p>
        </p:txBody>
      </p:sp>
      <p:sp>
        <p:nvSpPr>
          <p:cNvPr id="142" name="Rectangle: Rounded Corners 141">
            <a:extLst>
              <a:ext uri="{FF2B5EF4-FFF2-40B4-BE49-F238E27FC236}">
                <a16:creationId xmlns:a16="http://schemas.microsoft.com/office/drawing/2014/main" id="{F7592085-2304-DF2D-AEDA-63F76CA803AC}"/>
              </a:ext>
            </a:extLst>
          </p:cNvPr>
          <p:cNvSpPr/>
          <p:nvPr/>
        </p:nvSpPr>
        <p:spPr>
          <a:xfrm>
            <a:off x="5280860" y="4093991"/>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American,Southern,SouthWestern</a:t>
            </a:r>
          </a:p>
        </p:txBody>
      </p:sp>
      <p:sp>
        <p:nvSpPr>
          <p:cNvPr id="143" name="Rectangle: Rounded Corners 142">
            <a:extLst>
              <a:ext uri="{FF2B5EF4-FFF2-40B4-BE49-F238E27FC236}">
                <a16:creationId xmlns:a16="http://schemas.microsoft.com/office/drawing/2014/main" id="{F5FE0E59-66B6-38B1-0EFD-F6821DE0FAEC}"/>
              </a:ext>
            </a:extLst>
          </p:cNvPr>
          <p:cNvSpPr/>
          <p:nvPr/>
        </p:nvSpPr>
        <p:spPr>
          <a:xfrm>
            <a:off x="8544560" y="4135713"/>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Italian Deli</a:t>
            </a:r>
          </a:p>
        </p:txBody>
      </p:sp>
      <p:sp>
        <p:nvSpPr>
          <p:cNvPr id="144" name="Rectangle: Rounded Corners 143">
            <a:extLst>
              <a:ext uri="{FF2B5EF4-FFF2-40B4-BE49-F238E27FC236}">
                <a16:creationId xmlns:a16="http://schemas.microsoft.com/office/drawing/2014/main" id="{8E141F3C-3075-C102-7362-BBF1B1639126}"/>
              </a:ext>
            </a:extLst>
          </p:cNvPr>
          <p:cNvSpPr/>
          <p:nvPr/>
        </p:nvSpPr>
        <p:spPr>
          <a:xfrm>
            <a:off x="5284770" y="4535436"/>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t>BBQ,Burger,Desserts</a:t>
            </a:r>
            <a:endParaRPr lang="en-US" sz="1600" dirty="0"/>
          </a:p>
        </p:txBody>
      </p:sp>
      <p:sp>
        <p:nvSpPr>
          <p:cNvPr id="145" name="Rectangle: Rounded Corners 144">
            <a:extLst>
              <a:ext uri="{FF2B5EF4-FFF2-40B4-BE49-F238E27FC236}">
                <a16:creationId xmlns:a16="http://schemas.microsoft.com/office/drawing/2014/main" id="{8D5D5040-1E25-48D1-8A57-6350D7AD0314}"/>
              </a:ext>
            </a:extLst>
          </p:cNvPr>
          <p:cNvSpPr/>
          <p:nvPr/>
        </p:nvSpPr>
        <p:spPr>
          <a:xfrm>
            <a:off x="8544560" y="4570025"/>
            <a:ext cx="3180080" cy="368013"/>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Latin American, Mexican, Southern</a:t>
            </a:r>
          </a:p>
        </p:txBody>
      </p:sp>
      <p:sp>
        <p:nvSpPr>
          <p:cNvPr id="146" name="Rectangle: Rounded Corners 145">
            <a:extLst>
              <a:ext uri="{FF2B5EF4-FFF2-40B4-BE49-F238E27FC236}">
                <a16:creationId xmlns:a16="http://schemas.microsoft.com/office/drawing/2014/main" id="{5F218B16-5179-D427-3C8D-43221E7FCF76}"/>
              </a:ext>
            </a:extLst>
          </p:cNvPr>
          <p:cNvSpPr/>
          <p:nvPr/>
        </p:nvSpPr>
        <p:spPr>
          <a:xfrm>
            <a:off x="5280860" y="4973264"/>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t>BBQ,Caribbean,Seafood</a:t>
            </a:r>
            <a:endParaRPr lang="en-US" sz="1600" dirty="0"/>
          </a:p>
        </p:txBody>
      </p:sp>
      <p:sp>
        <p:nvSpPr>
          <p:cNvPr id="147" name="Rectangle: Rounded Corners 146">
            <a:extLst>
              <a:ext uri="{FF2B5EF4-FFF2-40B4-BE49-F238E27FC236}">
                <a16:creationId xmlns:a16="http://schemas.microsoft.com/office/drawing/2014/main" id="{12DD6B7E-D2AA-A8F3-83DE-959B4296FC25}"/>
              </a:ext>
            </a:extLst>
          </p:cNvPr>
          <p:cNvSpPr/>
          <p:nvPr/>
        </p:nvSpPr>
        <p:spPr>
          <a:xfrm>
            <a:off x="8544560" y="5004339"/>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New American, Tapes</a:t>
            </a:r>
          </a:p>
        </p:txBody>
      </p:sp>
      <p:sp>
        <p:nvSpPr>
          <p:cNvPr id="148" name="Rectangle: Rounded Corners 147">
            <a:extLst>
              <a:ext uri="{FF2B5EF4-FFF2-40B4-BE49-F238E27FC236}">
                <a16:creationId xmlns:a16="http://schemas.microsoft.com/office/drawing/2014/main" id="{1C53A8FA-01A3-30A1-1136-9880752668F0}"/>
              </a:ext>
            </a:extLst>
          </p:cNvPr>
          <p:cNvSpPr/>
          <p:nvPr/>
        </p:nvSpPr>
        <p:spPr>
          <a:xfrm>
            <a:off x="5280860" y="5427175"/>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Brazilian, Steak</a:t>
            </a:r>
          </a:p>
        </p:txBody>
      </p:sp>
      <p:sp>
        <p:nvSpPr>
          <p:cNvPr id="149" name="Rectangle: Rounded Corners 148">
            <a:extLst>
              <a:ext uri="{FF2B5EF4-FFF2-40B4-BE49-F238E27FC236}">
                <a16:creationId xmlns:a16="http://schemas.microsoft.com/office/drawing/2014/main" id="{BD86DBC0-AF8C-EB19-6249-1224CDE3EFE5}"/>
              </a:ext>
            </a:extLst>
          </p:cNvPr>
          <p:cNvSpPr/>
          <p:nvPr/>
        </p:nvSpPr>
        <p:spPr>
          <a:xfrm>
            <a:off x="8544560" y="5457995"/>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Pub food</a:t>
            </a:r>
          </a:p>
        </p:txBody>
      </p:sp>
      <p:sp>
        <p:nvSpPr>
          <p:cNvPr id="150" name="Rectangle: Rounded Corners 149">
            <a:extLst>
              <a:ext uri="{FF2B5EF4-FFF2-40B4-BE49-F238E27FC236}">
                <a16:creationId xmlns:a16="http://schemas.microsoft.com/office/drawing/2014/main" id="{742453E8-43B0-A097-D722-64A834A137B4}"/>
              </a:ext>
            </a:extLst>
          </p:cNvPr>
          <p:cNvSpPr/>
          <p:nvPr/>
        </p:nvSpPr>
        <p:spPr>
          <a:xfrm>
            <a:off x="5280860" y="5884375"/>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Breakfast, Mexican</a:t>
            </a:r>
          </a:p>
        </p:txBody>
      </p:sp>
      <p:sp>
        <p:nvSpPr>
          <p:cNvPr id="151" name="Rectangle: Rounded Corners 150">
            <a:extLst>
              <a:ext uri="{FF2B5EF4-FFF2-40B4-BE49-F238E27FC236}">
                <a16:creationId xmlns:a16="http://schemas.microsoft.com/office/drawing/2014/main" id="{6C53EEE7-3FE5-CB46-2E8C-1B3D66BE60F5}"/>
              </a:ext>
            </a:extLst>
          </p:cNvPr>
          <p:cNvSpPr/>
          <p:nvPr/>
        </p:nvSpPr>
        <p:spPr>
          <a:xfrm>
            <a:off x="5280860" y="6341575"/>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t>British,BarFood,Steak</a:t>
            </a:r>
            <a:endParaRPr lang="en-US" sz="1600" dirty="0"/>
          </a:p>
        </p:txBody>
      </p:sp>
      <p:sp>
        <p:nvSpPr>
          <p:cNvPr id="152" name="Rectangle: Rounded Corners 151">
            <a:extLst>
              <a:ext uri="{FF2B5EF4-FFF2-40B4-BE49-F238E27FC236}">
                <a16:creationId xmlns:a16="http://schemas.microsoft.com/office/drawing/2014/main" id="{4D4FF79C-B1D6-9A27-D604-BC5B0D79301C}"/>
              </a:ext>
            </a:extLst>
          </p:cNvPr>
          <p:cNvSpPr/>
          <p:nvPr/>
        </p:nvSpPr>
        <p:spPr>
          <a:xfrm>
            <a:off x="8528150" y="5884375"/>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World Cuisine, Patisserie Cafe</a:t>
            </a:r>
          </a:p>
        </p:txBody>
      </p:sp>
      <p:sp>
        <p:nvSpPr>
          <p:cNvPr id="153" name="Rectangle: Rounded Corners 152">
            <a:extLst>
              <a:ext uri="{FF2B5EF4-FFF2-40B4-BE49-F238E27FC236}">
                <a16:creationId xmlns:a16="http://schemas.microsoft.com/office/drawing/2014/main" id="{4923CA1E-3934-048D-D3AB-2F76264D6E3C}"/>
              </a:ext>
            </a:extLst>
          </p:cNvPr>
          <p:cNvSpPr/>
          <p:nvPr/>
        </p:nvSpPr>
        <p:spPr>
          <a:xfrm>
            <a:off x="8528150" y="6320007"/>
            <a:ext cx="3048000" cy="36933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Cuban, Spanish</a:t>
            </a:r>
          </a:p>
        </p:txBody>
      </p:sp>
      <p:sp>
        <p:nvSpPr>
          <p:cNvPr id="154" name="Rectangle: Rounded Corners 153">
            <a:extLst>
              <a:ext uri="{FF2B5EF4-FFF2-40B4-BE49-F238E27FC236}">
                <a16:creationId xmlns:a16="http://schemas.microsoft.com/office/drawing/2014/main" id="{8B6C2399-44B4-7B90-7967-EEBB6C5D7B13}"/>
              </a:ext>
            </a:extLst>
          </p:cNvPr>
          <p:cNvSpPr/>
          <p:nvPr/>
        </p:nvSpPr>
        <p:spPr>
          <a:xfrm>
            <a:off x="917307" y="2617668"/>
            <a:ext cx="2631440" cy="4138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Average rating ‘&gt;4.3’</a:t>
            </a:r>
          </a:p>
        </p:txBody>
      </p:sp>
      <p:sp>
        <p:nvSpPr>
          <p:cNvPr id="155" name="Rectangle: Rounded Corners 154">
            <a:extLst>
              <a:ext uri="{FF2B5EF4-FFF2-40B4-BE49-F238E27FC236}">
                <a16:creationId xmlns:a16="http://schemas.microsoft.com/office/drawing/2014/main" id="{CC026E3E-1EFF-1CED-F975-F2BDEBF3631B}"/>
              </a:ext>
            </a:extLst>
          </p:cNvPr>
          <p:cNvSpPr/>
          <p:nvPr/>
        </p:nvSpPr>
        <p:spPr>
          <a:xfrm>
            <a:off x="608764" y="3241321"/>
            <a:ext cx="3248526" cy="6324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Sum  of voters‘&gt;’1000’</a:t>
            </a:r>
          </a:p>
        </p:txBody>
      </p:sp>
      <p:sp>
        <p:nvSpPr>
          <p:cNvPr id="156" name="TextBox 155">
            <a:extLst>
              <a:ext uri="{FF2B5EF4-FFF2-40B4-BE49-F238E27FC236}">
                <a16:creationId xmlns:a16="http://schemas.microsoft.com/office/drawing/2014/main" id="{6B4E66FF-9299-8229-65D9-ACAF5B67A752}"/>
              </a:ext>
            </a:extLst>
          </p:cNvPr>
          <p:cNvSpPr txBox="1"/>
          <p:nvPr/>
        </p:nvSpPr>
        <p:spPr>
          <a:xfrm>
            <a:off x="91440" y="4046284"/>
            <a:ext cx="4898690" cy="3077766"/>
          </a:xfrm>
          <a:prstGeom prst="rect">
            <a:avLst/>
          </a:prstGeom>
          <a:noFill/>
        </p:spPr>
        <p:txBody>
          <a:bodyPr wrap="square" rtlCol="0">
            <a:spAutoFit/>
          </a:bodyPr>
          <a:lstStyle/>
          <a:p>
            <a:r>
              <a:rPr lang="en-US" sz="1600" b="1" dirty="0"/>
              <a:t>Insights:</a:t>
            </a:r>
          </a:p>
          <a:p>
            <a:pPr marL="285750" indent="-285750">
              <a:buFont typeface="Arial" panose="020B0604020202020204" pitchFamily="34" charset="0"/>
              <a:buChar char="•"/>
            </a:pPr>
            <a:r>
              <a:rPr lang="en-US" sz="1600" dirty="0"/>
              <a:t>Expected to have a positive impact on the consumers as those are in the brackets of Highest Restaurant Rating.</a:t>
            </a:r>
          </a:p>
          <a:p>
            <a:pPr marL="285750" indent="-285750">
              <a:buFont typeface="Arial" panose="020B0604020202020204" pitchFamily="34" charset="0"/>
              <a:buChar char="•"/>
            </a:pPr>
            <a:r>
              <a:rPr lang="en-IN" sz="1600" dirty="0">
                <a:ea typeface="Times New Roman" panose="02020603050405020304" pitchFamily="18" charset="0"/>
              </a:rPr>
              <a:t>Based on the country and cities , the cuisines may differ from various locations</a:t>
            </a:r>
          </a:p>
          <a:p>
            <a:pPr marL="285750" indent="-285750">
              <a:buFont typeface="Arial" panose="020B0604020202020204" pitchFamily="34" charset="0"/>
              <a:buChar char="•"/>
            </a:pPr>
            <a:r>
              <a:rPr lang="en-IN" sz="1600" dirty="0">
                <a:ea typeface="Times New Roman" panose="02020603050405020304" pitchFamily="18" charset="0"/>
              </a:rPr>
              <a:t>From my suggested Country and cities , picked the famous cuisines based on location , so that we can satisfy the customer and can get good feedback and rating as well</a:t>
            </a:r>
            <a:endParaRPr lang="en-IN" sz="1600" dirty="0"/>
          </a:p>
          <a:p>
            <a:pPr marL="285750" indent="-285750">
              <a:buFont typeface="Wingdings" panose="05000000000000000000" pitchFamily="2" charset="2"/>
              <a:buChar char="Ø"/>
            </a:pPr>
            <a:endParaRPr lang="en-US" sz="1600" dirty="0"/>
          </a:p>
          <a:p>
            <a:endParaRPr lang="en-IN" dirty="0"/>
          </a:p>
        </p:txBody>
      </p:sp>
    </p:spTree>
    <p:extLst>
      <p:ext uri="{BB962C8B-B14F-4D97-AF65-F5344CB8AC3E}">
        <p14:creationId xmlns:p14="http://schemas.microsoft.com/office/powerpoint/2010/main" val="204876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F9AD3-358E-275E-FC24-AFB09333E3FF}"/>
              </a:ext>
            </a:extLst>
          </p:cNvPr>
          <p:cNvSpPr txBox="1"/>
          <p:nvPr/>
        </p:nvSpPr>
        <p:spPr>
          <a:xfrm>
            <a:off x="701040" y="379214"/>
            <a:ext cx="6096000" cy="523220"/>
          </a:xfrm>
          <a:prstGeom prst="rect">
            <a:avLst/>
          </a:prstGeom>
          <a:noFill/>
        </p:spPr>
        <p:txBody>
          <a:bodyPr wrap="square">
            <a:spAutoFit/>
          </a:bodyPr>
          <a:lstStyle/>
          <a:p>
            <a:r>
              <a:rPr lang="en-IN" sz="2800" b="1" dirty="0">
                <a:solidFill>
                  <a:srgbClr val="C00000"/>
                </a:solidFill>
              </a:rPr>
              <a:t>DASHBOARD</a:t>
            </a:r>
          </a:p>
        </p:txBody>
      </p:sp>
      <p:pic>
        <p:nvPicPr>
          <p:cNvPr id="7" name="Picture 6">
            <a:extLst>
              <a:ext uri="{FF2B5EF4-FFF2-40B4-BE49-F238E27FC236}">
                <a16:creationId xmlns:a16="http://schemas.microsoft.com/office/drawing/2014/main" id="{9AB1B455-A246-0A2D-B343-90778BF718E6}"/>
              </a:ext>
            </a:extLst>
          </p:cNvPr>
          <p:cNvPicPr>
            <a:picLocks noChangeAspect="1"/>
          </p:cNvPicPr>
          <p:nvPr/>
        </p:nvPicPr>
        <p:blipFill>
          <a:blip r:embed="rId2"/>
          <a:srcRect l="1000" t="28445" r="53750" b="15555"/>
          <a:stretch/>
        </p:blipFill>
        <p:spPr>
          <a:xfrm>
            <a:off x="782320" y="902434"/>
            <a:ext cx="10454640" cy="5862320"/>
          </a:xfrm>
          <a:prstGeom prst="rect">
            <a:avLst/>
          </a:prstGeom>
        </p:spPr>
      </p:pic>
    </p:spTree>
    <p:extLst>
      <p:ext uri="{BB962C8B-B14F-4D97-AF65-F5344CB8AC3E}">
        <p14:creationId xmlns:p14="http://schemas.microsoft.com/office/powerpoint/2010/main" val="387029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D0B3C-EC08-399F-CED1-168E527F8782}"/>
              </a:ext>
            </a:extLst>
          </p:cNvPr>
          <p:cNvSpPr txBox="1"/>
          <p:nvPr/>
        </p:nvSpPr>
        <p:spPr>
          <a:xfrm>
            <a:off x="508000" y="308094"/>
            <a:ext cx="6096000" cy="523220"/>
          </a:xfrm>
          <a:prstGeom prst="rect">
            <a:avLst/>
          </a:prstGeom>
          <a:noFill/>
        </p:spPr>
        <p:txBody>
          <a:bodyPr wrap="square">
            <a:spAutoFit/>
          </a:bodyPr>
          <a:lstStyle/>
          <a:p>
            <a:r>
              <a:rPr lang="en-IN" sz="2800" b="1" dirty="0">
                <a:solidFill>
                  <a:srgbClr val="C00000"/>
                </a:solidFill>
              </a:rPr>
              <a:t>Conclusion </a:t>
            </a:r>
          </a:p>
        </p:txBody>
      </p:sp>
      <p:sp>
        <p:nvSpPr>
          <p:cNvPr id="5" name="TextBox 4">
            <a:extLst>
              <a:ext uri="{FF2B5EF4-FFF2-40B4-BE49-F238E27FC236}">
                <a16:creationId xmlns:a16="http://schemas.microsoft.com/office/drawing/2014/main" id="{D8FCC35C-E95D-6027-DFA7-29E9D4F1741F}"/>
              </a:ext>
            </a:extLst>
          </p:cNvPr>
          <p:cNvSpPr txBox="1"/>
          <p:nvPr/>
        </p:nvSpPr>
        <p:spPr>
          <a:xfrm>
            <a:off x="508000" y="831314"/>
            <a:ext cx="10525760" cy="2031325"/>
          </a:xfrm>
          <a:prstGeom prst="rect">
            <a:avLst/>
          </a:prstGeom>
          <a:noFill/>
        </p:spPr>
        <p:txBody>
          <a:bodyPr wrap="square">
            <a:spAutoFit/>
          </a:bodyPr>
          <a:lstStyle/>
          <a:p>
            <a:pPr marL="285750" indent="-285750">
              <a:buFont typeface="Arial" panose="020B0604020202020204" pitchFamily="34" charset="0"/>
              <a:buChar char="•"/>
            </a:pPr>
            <a:r>
              <a:rPr lang="en-US" dirty="0"/>
              <a:t>After thorough analysis of the problem statement and considering our objective of expansion and opening new restaurants, we recommend the following countries are  suitable locations for launching new branches.</a:t>
            </a:r>
          </a:p>
          <a:p>
            <a:endParaRPr lang="en-US" dirty="0"/>
          </a:p>
          <a:p>
            <a:pPr marL="285750" indent="-285750">
              <a:buFont typeface="Arial" panose="020B0604020202020204" pitchFamily="34" charset="0"/>
              <a:buChar char="•"/>
            </a:pPr>
            <a:r>
              <a:rPr lang="en-US" dirty="0"/>
              <a:t>Countries : Australia, Canada, New Zealand, Qatar, Singapore, United Arab Emirates, and United Kingdom</a:t>
            </a:r>
          </a:p>
          <a:p>
            <a:endParaRPr lang="en-US" dirty="0"/>
          </a:p>
          <a:p>
            <a:pPr marL="285750" indent="-285750">
              <a:buFont typeface="Arial" panose="020B0604020202020204" pitchFamily="34" charset="0"/>
              <a:buChar char="•"/>
            </a:pPr>
            <a:r>
              <a:rPr lang="en-US" dirty="0"/>
              <a:t>These selections have been made based on factors such as market potential, customer demand, and favorable business environments, ensuring optimal opportunities for successful expansion and growth.</a:t>
            </a:r>
          </a:p>
        </p:txBody>
      </p:sp>
      <p:pic>
        <p:nvPicPr>
          <p:cNvPr id="6" name="Picture 5">
            <a:extLst>
              <a:ext uri="{FF2B5EF4-FFF2-40B4-BE49-F238E27FC236}">
                <a16:creationId xmlns:a16="http://schemas.microsoft.com/office/drawing/2014/main" id="{A7A3E37D-CC6B-FFB6-6B56-F444B996E3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611" y="2976343"/>
            <a:ext cx="10084777" cy="3050343"/>
          </a:xfrm>
          <a:prstGeom prst="rect">
            <a:avLst/>
          </a:prstGeom>
        </p:spPr>
      </p:pic>
    </p:spTree>
    <p:extLst>
      <p:ext uri="{BB962C8B-B14F-4D97-AF65-F5344CB8AC3E}">
        <p14:creationId xmlns:p14="http://schemas.microsoft.com/office/powerpoint/2010/main" val="411739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D319E-298C-43D3-3709-9C65A019DF45}"/>
              </a:ext>
            </a:extLst>
          </p:cNvPr>
          <p:cNvSpPr txBox="1"/>
          <p:nvPr/>
        </p:nvSpPr>
        <p:spPr>
          <a:xfrm>
            <a:off x="294640" y="896263"/>
            <a:ext cx="6096000" cy="5909310"/>
          </a:xfrm>
          <a:prstGeom prst="rect">
            <a:avLst/>
          </a:prstGeom>
          <a:noFill/>
        </p:spPr>
        <p:txBody>
          <a:bodyPr wrap="square">
            <a:spAutoFit/>
          </a:bodyPr>
          <a:lstStyle/>
          <a:p>
            <a:pPr marL="285750" indent="-285750">
              <a:buFont typeface="Wingdings" panose="05000000000000000000" pitchFamily="2" charset="2"/>
              <a:buChar char="§"/>
            </a:pPr>
            <a:r>
              <a:rPr lang="en-US" dirty="0"/>
              <a:t>Launched in 2010, Our technology platform connects customers, restaurant partners and delivery partners, serving their multiple needs. </a:t>
            </a:r>
          </a:p>
          <a:p>
            <a:endParaRPr lang="en-US" dirty="0"/>
          </a:p>
          <a:p>
            <a:pPr marL="285750" indent="-285750">
              <a:buFont typeface="Wingdings" panose="05000000000000000000" pitchFamily="2" charset="2"/>
              <a:buChar char="§"/>
            </a:pPr>
            <a:r>
              <a:rPr lang="en-US" dirty="0"/>
              <a:t>Customers use our platform to search and discover restaurants, read and write customer generated reviews and view and upload photos, order food delivery, book a table and make payments while dining-out at restaurants.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On the other hand, we provide restaurant partners with industry-specific marketing tools which enable them to engage and acquire customers to grow their business while also providing a reliable and efficient last mile delivery service. </a:t>
            </a:r>
          </a:p>
          <a:p>
            <a:endParaRPr lang="en-US" dirty="0"/>
          </a:p>
          <a:p>
            <a:pPr marL="285750" indent="-285750">
              <a:buFont typeface="Wingdings" panose="05000000000000000000" pitchFamily="2" charset="2"/>
              <a:buChar char="§"/>
            </a:pPr>
            <a:r>
              <a:rPr lang="en-US" dirty="0"/>
              <a:t>We also operate a one-stop procurement solution, Hyper pure, which supplies high quality ingredients and kitchen products to restaurant partners.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We also provide our delivery partners with transparent and flexible earning opportunities.</a:t>
            </a:r>
          </a:p>
        </p:txBody>
      </p:sp>
      <p:sp>
        <p:nvSpPr>
          <p:cNvPr id="5" name="TextBox 4">
            <a:extLst>
              <a:ext uri="{FF2B5EF4-FFF2-40B4-BE49-F238E27FC236}">
                <a16:creationId xmlns:a16="http://schemas.microsoft.com/office/drawing/2014/main" id="{11A3DE01-E897-A5AD-ACA7-DDC43A159CFE}"/>
              </a:ext>
            </a:extLst>
          </p:cNvPr>
          <p:cNvSpPr txBox="1"/>
          <p:nvPr/>
        </p:nvSpPr>
        <p:spPr>
          <a:xfrm>
            <a:off x="294640" y="251123"/>
            <a:ext cx="6096000" cy="523220"/>
          </a:xfrm>
          <a:prstGeom prst="rect">
            <a:avLst/>
          </a:prstGeom>
          <a:noFill/>
        </p:spPr>
        <p:txBody>
          <a:bodyPr wrap="square">
            <a:spAutoFit/>
          </a:bodyPr>
          <a:lstStyle/>
          <a:p>
            <a:pPr algn="ctr"/>
            <a:r>
              <a:rPr lang="en-US" sz="2800" b="1" dirty="0">
                <a:solidFill>
                  <a:srgbClr val="C00000"/>
                </a:solidFill>
              </a:rPr>
              <a:t>ABOUT ZOMATO</a:t>
            </a:r>
            <a:endParaRPr lang="en-IN" sz="2800" b="1" dirty="0">
              <a:solidFill>
                <a:srgbClr val="C00000"/>
              </a:solidFill>
            </a:endParaRPr>
          </a:p>
        </p:txBody>
      </p:sp>
      <p:sp>
        <p:nvSpPr>
          <p:cNvPr id="7" name="TextBox 6">
            <a:extLst>
              <a:ext uri="{FF2B5EF4-FFF2-40B4-BE49-F238E27FC236}">
                <a16:creationId xmlns:a16="http://schemas.microsoft.com/office/drawing/2014/main" id="{87B188D8-DE0D-A24E-0716-19971F0EB5CB}"/>
              </a:ext>
            </a:extLst>
          </p:cNvPr>
          <p:cNvSpPr txBox="1"/>
          <p:nvPr/>
        </p:nvSpPr>
        <p:spPr>
          <a:xfrm>
            <a:off x="7335520" y="251123"/>
            <a:ext cx="6096000" cy="523220"/>
          </a:xfrm>
          <a:prstGeom prst="rect">
            <a:avLst/>
          </a:prstGeom>
          <a:noFill/>
        </p:spPr>
        <p:txBody>
          <a:bodyPr wrap="square">
            <a:spAutoFit/>
          </a:bodyPr>
          <a:lstStyle/>
          <a:p>
            <a:r>
              <a:rPr lang="en-IN" sz="2800" b="1" dirty="0">
                <a:solidFill>
                  <a:srgbClr val="C00000"/>
                </a:solidFill>
              </a:rPr>
              <a:t>HOW ZOMATO WORKS</a:t>
            </a:r>
          </a:p>
        </p:txBody>
      </p:sp>
      <p:pic>
        <p:nvPicPr>
          <p:cNvPr id="8" name="Picture 7">
            <a:extLst>
              <a:ext uri="{FF2B5EF4-FFF2-40B4-BE49-F238E27FC236}">
                <a16:creationId xmlns:a16="http://schemas.microsoft.com/office/drawing/2014/main" id="{06B3533F-486C-A58B-6D65-C3BFA9848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360" y="896263"/>
            <a:ext cx="5078254" cy="4813657"/>
          </a:xfrm>
          <a:prstGeom prst="rect">
            <a:avLst/>
          </a:prstGeom>
        </p:spPr>
      </p:pic>
    </p:spTree>
    <p:extLst>
      <p:ext uri="{BB962C8B-B14F-4D97-AF65-F5344CB8AC3E}">
        <p14:creationId xmlns:p14="http://schemas.microsoft.com/office/powerpoint/2010/main" val="297955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7F39B-8103-6685-6189-57915BA52CF2}"/>
              </a:ext>
            </a:extLst>
          </p:cNvPr>
          <p:cNvSpPr txBox="1"/>
          <p:nvPr/>
        </p:nvSpPr>
        <p:spPr>
          <a:xfrm>
            <a:off x="1046480" y="955040"/>
            <a:ext cx="6522720" cy="461665"/>
          </a:xfrm>
          <a:prstGeom prst="rect">
            <a:avLst/>
          </a:prstGeom>
          <a:noFill/>
        </p:spPr>
        <p:txBody>
          <a:bodyPr wrap="square" rtlCol="0">
            <a:spAutoFit/>
          </a:bodyPr>
          <a:lstStyle/>
          <a:p>
            <a:r>
              <a:rPr lang="en-US" sz="2400" b="1" u="sng" dirty="0">
                <a:solidFill>
                  <a:schemeClr val="tx1"/>
                </a:solidFill>
              </a:rPr>
              <a:t>REFERENCES </a:t>
            </a:r>
            <a:r>
              <a:rPr lang="en-US" sz="2400" b="1" dirty="0"/>
              <a:t>:</a:t>
            </a:r>
            <a:endParaRPr lang="en-IN" sz="2400" b="1" dirty="0"/>
          </a:p>
        </p:txBody>
      </p:sp>
      <p:sp>
        <p:nvSpPr>
          <p:cNvPr id="4" name="TextBox 3">
            <a:extLst>
              <a:ext uri="{FF2B5EF4-FFF2-40B4-BE49-F238E27FC236}">
                <a16:creationId xmlns:a16="http://schemas.microsoft.com/office/drawing/2014/main" id="{31042525-3D95-F2BB-8F51-05D9684A1488}"/>
              </a:ext>
            </a:extLst>
          </p:cNvPr>
          <p:cNvSpPr txBox="1"/>
          <p:nvPr/>
        </p:nvSpPr>
        <p:spPr>
          <a:xfrm>
            <a:off x="1164962" y="1778000"/>
            <a:ext cx="891375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Mentor sessions by </a:t>
            </a:r>
            <a:r>
              <a:rPr lang="en-US" sz="1800" dirty="0"/>
              <a:t>PRINCE POONIA</a:t>
            </a:r>
            <a:r>
              <a:rPr lang="en-US" dirty="0"/>
              <a:t> and </a:t>
            </a:r>
            <a:r>
              <a:rPr lang="en-IN" b="0" i="0" dirty="0">
                <a:solidFill>
                  <a:srgbClr val="4B4F52"/>
                </a:solidFill>
                <a:effectLst/>
                <a:latin typeface="-apple-system"/>
              </a:rPr>
              <a:t>Kritika Agarwal</a:t>
            </a:r>
            <a:endParaRPr lang="en-US" sz="18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1800" dirty="0"/>
              <a:t>Sample project by newton school.</a:t>
            </a:r>
          </a:p>
          <a:p>
            <a:endParaRPr lang="en-US" dirty="0"/>
          </a:p>
          <a:p>
            <a:pPr marL="285750" indent="-285750">
              <a:buFont typeface="Wingdings" panose="05000000000000000000" pitchFamily="2" charset="2"/>
              <a:buChar char="Ø"/>
            </a:pPr>
            <a:r>
              <a:rPr lang="en-US" dirty="0"/>
              <a:t>Taking some input and knowledge search from online web-sites YouTube, Google, Zomato website</a:t>
            </a:r>
            <a:endParaRPr lang="en-US" sz="1800" dirty="0"/>
          </a:p>
          <a:p>
            <a:pPr marL="285750" indent="-28575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CDCC2310-8E07-0E03-9F38-7FE25558C64D}"/>
              </a:ext>
            </a:extLst>
          </p:cNvPr>
          <p:cNvSpPr txBox="1"/>
          <p:nvPr/>
        </p:nvSpPr>
        <p:spPr>
          <a:xfrm>
            <a:off x="5334000" y="4287520"/>
            <a:ext cx="5693038" cy="646331"/>
          </a:xfrm>
          <a:prstGeom prst="rect">
            <a:avLst/>
          </a:prstGeom>
          <a:noFill/>
        </p:spPr>
        <p:txBody>
          <a:bodyPr wrap="square" rtlCol="0">
            <a:spAutoFit/>
          </a:bodyPr>
          <a:lstStyle/>
          <a:p>
            <a:r>
              <a:rPr lang="en-US" sz="3600" b="1" dirty="0">
                <a:solidFill>
                  <a:srgbClr val="C00000"/>
                </a:solidFill>
              </a:rPr>
              <a:t>Thank you…..</a:t>
            </a:r>
            <a:endParaRPr lang="en-IN" sz="3600" b="1" dirty="0">
              <a:solidFill>
                <a:srgbClr val="C00000"/>
              </a:solidFill>
            </a:endParaRPr>
          </a:p>
        </p:txBody>
      </p:sp>
    </p:spTree>
    <p:extLst>
      <p:ext uri="{BB962C8B-B14F-4D97-AF65-F5344CB8AC3E}">
        <p14:creationId xmlns:p14="http://schemas.microsoft.com/office/powerpoint/2010/main" val="265375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9B1AA-8D97-349B-D541-82152AD1E3EB}"/>
              </a:ext>
            </a:extLst>
          </p:cNvPr>
          <p:cNvSpPr txBox="1"/>
          <p:nvPr/>
        </p:nvSpPr>
        <p:spPr>
          <a:xfrm>
            <a:off x="4790049" y="1184611"/>
            <a:ext cx="6873631" cy="2800767"/>
          </a:xfrm>
          <a:prstGeom prst="rect">
            <a:avLst/>
          </a:prstGeom>
          <a:noFill/>
        </p:spPr>
        <p:txBody>
          <a:bodyPr wrap="square" rtlCol="0">
            <a:spAutoFit/>
          </a:bodyPr>
          <a:lstStyle/>
          <a:p>
            <a:br>
              <a:rPr lang="en-US" b="1" dirty="0"/>
            </a:br>
            <a:r>
              <a:rPr lang="en-US" sz="2000" b="1" dirty="0">
                <a:solidFill>
                  <a:srgbClr val="000000"/>
                </a:solidFill>
              </a:rPr>
              <a:t>You are hired as a consultant data analyst by Zomato where the team is looking for expansion and opening restaurants. Your task is to come up with strategies/suggestions about opening newer restaurants.</a:t>
            </a:r>
            <a:endParaRPr lang="en-IN" sz="2000" b="1" dirty="0"/>
          </a:p>
          <a:p>
            <a:endParaRPr lang="en-US" dirty="0">
              <a:solidFill>
                <a:srgbClr val="212529"/>
              </a:solidFill>
              <a:highlight>
                <a:srgbClr val="FFFFFF"/>
              </a:highlight>
            </a:endParaRPr>
          </a:p>
          <a:p>
            <a:endParaRPr lang="en-US" sz="2000" b="0" i="0" dirty="0">
              <a:solidFill>
                <a:srgbClr val="212529"/>
              </a:solidFill>
              <a:effectLst/>
              <a:highlight>
                <a:srgbClr val="FFFFFF"/>
              </a:highlight>
              <a:latin typeface="-apple-system"/>
            </a:endParaRPr>
          </a:p>
          <a:p>
            <a:pPr marL="342900" indent="-342900">
              <a:buFont typeface="Wingdings" panose="05000000000000000000" pitchFamily="2" charset="2"/>
              <a:buChar char="q"/>
            </a:pPr>
            <a:endParaRPr lang="en-US" sz="2000" dirty="0">
              <a:solidFill>
                <a:srgbClr val="212529"/>
              </a:solidFill>
              <a:highlight>
                <a:srgbClr val="FFFFFF"/>
              </a:highlight>
              <a:latin typeface="-apple-system"/>
            </a:endParaRPr>
          </a:p>
          <a:p>
            <a:pPr marL="342900" indent="-342900">
              <a:buFont typeface="Wingdings" panose="05000000000000000000" pitchFamily="2" charset="2"/>
              <a:buChar char="q"/>
            </a:pPr>
            <a:endParaRPr lang="en-US" sz="2000" dirty="0"/>
          </a:p>
        </p:txBody>
      </p:sp>
      <p:pic>
        <p:nvPicPr>
          <p:cNvPr id="9" name="Picture 8">
            <a:extLst>
              <a:ext uri="{FF2B5EF4-FFF2-40B4-BE49-F238E27FC236}">
                <a16:creationId xmlns:a16="http://schemas.microsoft.com/office/drawing/2014/main" id="{173B0266-331E-E2E6-C7B4-B07B05BAD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3760372"/>
            <a:ext cx="4248443" cy="2832295"/>
          </a:xfrm>
          <a:prstGeom prst="rect">
            <a:avLst/>
          </a:prstGeom>
        </p:spPr>
      </p:pic>
      <p:pic>
        <p:nvPicPr>
          <p:cNvPr id="2" name="Picture 1">
            <a:extLst>
              <a:ext uri="{FF2B5EF4-FFF2-40B4-BE49-F238E27FC236}">
                <a16:creationId xmlns:a16="http://schemas.microsoft.com/office/drawing/2014/main" id="{327BAEBA-3319-B4EE-2CBF-03CCD1A70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94" y="1416001"/>
            <a:ext cx="3463612" cy="2583277"/>
          </a:xfrm>
          <a:prstGeom prst="rect">
            <a:avLst/>
          </a:prstGeom>
        </p:spPr>
      </p:pic>
      <p:sp>
        <p:nvSpPr>
          <p:cNvPr id="8" name="TextBox 7">
            <a:extLst>
              <a:ext uri="{FF2B5EF4-FFF2-40B4-BE49-F238E27FC236}">
                <a16:creationId xmlns:a16="http://schemas.microsoft.com/office/drawing/2014/main" id="{E03A16D4-DA67-0E6B-2FBA-CCACC6D2DA50}"/>
              </a:ext>
            </a:extLst>
          </p:cNvPr>
          <p:cNvSpPr txBox="1"/>
          <p:nvPr/>
        </p:nvSpPr>
        <p:spPr>
          <a:xfrm>
            <a:off x="655794" y="645426"/>
            <a:ext cx="6096000" cy="523220"/>
          </a:xfrm>
          <a:prstGeom prst="rect">
            <a:avLst/>
          </a:prstGeom>
          <a:noFill/>
        </p:spPr>
        <p:txBody>
          <a:bodyPr wrap="square">
            <a:spAutoFit/>
          </a:bodyPr>
          <a:lstStyle/>
          <a:p>
            <a:r>
              <a:rPr lang="en-US" sz="2800" b="1" i="0" dirty="0">
                <a:solidFill>
                  <a:srgbClr val="C00000"/>
                </a:solidFill>
                <a:effectLst/>
                <a:highlight>
                  <a:srgbClr val="FFFFFF"/>
                </a:highlight>
              </a:rPr>
              <a:t>Problem Statement</a:t>
            </a:r>
          </a:p>
        </p:txBody>
      </p:sp>
      <p:sp>
        <p:nvSpPr>
          <p:cNvPr id="11" name="TextBox 10">
            <a:extLst>
              <a:ext uri="{FF2B5EF4-FFF2-40B4-BE49-F238E27FC236}">
                <a16:creationId xmlns:a16="http://schemas.microsoft.com/office/drawing/2014/main" id="{BD794B6B-58C4-9EE0-45B5-EE58C42A46B2}"/>
              </a:ext>
            </a:extLst>
          </p:cNvPr>
          <p:cNvSpPr txBox="1"/>
          <p:nvPr/>
        </p:nvSpPr>
        <p:spPr>
          <a:xfrm>
            <a:off x="685492" y="4853353"/>
            <a:ext cx="6096000" cy="646331"/>
          </a:xfrm>
          <a:prstGeom prst="rect">
            <a:avLst/>
          </a:prstGeom>
          <a:noFill/>
        </p:spPr>
        <p:txBody>
          <a:bodyPr wrap="square">
            <a:spAutoFit/>
          </a:bodyPr>
          <a:lstStyle/>
          <a:p>
            <a:pPr marL="285750" indent="-285750">
              <a:buFont typeface="Wingdings" panose="05000000000000000000" pitchFamily="2" charset="2"/>
              <a:buChar char="v"/>
            </a:pPr>
            <a:r>
              <a:rPr lang="en-IN" dirty="0"/>
              <a:t>In Further slide we will be analysing and suggesting location for opening new branches</a:t>
            </a:r>
          </a:p>
        </p:txBody>
      </p:sp>
    </p:spTree>
    <p:extLst>
      <p:ext uri="{BB962C8B-B14F-4D97-AF65-F5344CB8AC3E}">
        <p14:creationId xmlns:p14="http://schemas.microsoft.com/office/powerpoint/2010/main" val="299113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5F3201-FD9D-9528-C3E3-66DD7475C7AA}"/>
              </a:ext>
            </a:extLst>
          </p:cNvPr>
          <p:cNvSpPr txBox="1"/>
          <p:nvPr/>
        </p:nvSpPr>
        <p:spPr>
          <a:xfrm>
            <a:off x="284480" y="308094"/>
            <a:ext cx="6096000" cy="523220"/>
          </a:xfrm>
          <a:prstGeom prst="rect">
            <a:avLst/>
          </a:prstGeom>
          <a:noFill/>
        </p:spPr>
        <p:txBody>
          <a:bodyPr wrap="square">
            <a:spAutoFit/>
          </a:bodyPr>
          <a:lstStyle/>
          <a:p>
            <a:r>
              <a:rPr lang="en-IN" sz="2800" b="1" dirty="0">
                <a:solidFill>
                  <a:srgbClr val="C00000"/>
                </a:solidFill>
              </a:rPr>
              <a:t>Data Overview</a:t>
            </a:r>
          </a:p>
        </p:txBody>
      </p:sp>
      <p:sp>
        <p:nvSpPr>
          <p:cNvPr id="8" name="TextBox 7">
            <a:extLst>
              <a:ext uri="{FF2B5EF4-FFF2-40B4-BE49-F238E27FC236}">
                <a16:creationId xmlns:a16="http://schemas.microsoft.com/office/drawing/2014/main" id="{79D31655-6844-705C-98B6-FBA35CF6CE01}"/>
              </a:ext>
            </a:extLst>
          </p:cNvPr>
          <p:cNvSpPr txBox="1"/>
          <p:nvPr/>
        </p:nvSpPr>
        <p:spPr>
          <a:xfrm>
            <a:off x="284480" y="831314"/>
            <a:ext cx="6096000" cy="3139321"/>
          </a:xfrm>
          <a:prstGeom prst="rect">
            <a:avLst/>
          </a:prstGeom>
          <a:noFill/>
        </p:spPr>
        <p:txBody>
          <a:bodyPr wrap="square">
            <a:spAutoFit/>
          </a:bodyPr>
          <a:lstStyle/>
          <a:p>
            <a:pPr marL="285750" indent="-285750">
              <a:buFont typeface="Arial" panose="020B0604020202020204" pitchFamily="34" charset="0"/>
              <a:buChar char="•"/>
            </a:pPr>
            <a:r>
              <a:rPr lang="en-US" dirty="0"/>
              <a:t>In the dataset, we have information about various restaurants, including their addresses, cuisines served, accepted currencies, availability of online delivery services, whether table booking options are offered, and the average price for a couple dining at each establishment. </a:t>
            </a:r>
            <a:br>
              <a:rPr lang="en-US" dirty="0"/>
            </a:br>
            <a:endParaRPr lang="en-US" dirty="0"/>
          </a:p>
          <a:p>
            <a:pPr marL="285750" indent="-285750">
              <a:buFont typeface="Arial" panose="020B0604020202020204" pitchFamily="34" charset="0"/>
              <a:buChar char="•"/>
            </a:pPr>
            <a:r>
              <a:rPr lang="en-US" dirty="0"/>
              <a:t>This data helps us understand where the restaurants are located, what types of food they offer, how they handle transactions, whether they provide delivery services, if reservations can be made in advance, and how much a typical meal for two might cost.</a:t>
            </a:r>
            <a:endParaRPr lang="en-IN" dirty="0"/>
          </a:p>
        </p:txBody>
      </p:sp>
      <p:pic>
        <p:nvPicPr>
          <p:cNvPr id="9" name="Picture 8">
            <a:extLst>
              <a:ext uri="{FF2B5EF4-FFF2-40B4-BE49-F238E27FC236}">
                <a16:creationId xmlns:a16="http://schemas.microsoft.com/office/drawing/2014/main" id="{B807F863-0661-8446-38ED-345296C96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729" y="831314"/>
            <a:ext cx="5102791" cy="2943247"/>
          </a:xfrm>
          <a:prstGeom prst="rect">
            <a:avLst/>
          </a:prstGeom>
        </p:spPr>
      </p:pic>
      <p:pic>
        <p:nvPicPr>
          <p:cNvPr id="10" name="Picture 9">
            <a:extLst>
              <a:ext uri="{FF2B5EF4-FFF2-40B4-BE49-F238E27FC236}">
                <a16:creationId xmlns:a16="http://schemas.microsoft.com/office/drawing/2014/main" id="{815E8EDD-BA86-F260-0D15-619F050FA2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240" y="4248797"/>
            <a:ext cx="3175359" cy="2200887"/>
          </a:xfrm>
          <a:prstGeom prst="rect">
            <a:avLst/>
          </a:prstGeom>
        </p:spPr>
      </p:pic>
      <p:sp>
        <p:nvSpPr>
          <p:cNvPr id="11" name="TextBox 10">
            <a:extLst>
              <a:ext uri="{FF2B5EF4-FFF2-40B4-BE49-F238E27FC236}">
                <a16:creationId xmlns:a16="http://schemas.microsoft.com/office/drawing/2014/main" id="{21CB7017-014A-065E-EDB0-C1CA9FA28019}"/>
              </a:ext>
            </a:extLst>
          </p:cNvPr>
          <p:cNvSpPr txBox="1"/>
          <p:nvPr/>
        </p:nvSpPr>
        <p:spPr>
          <a:xfrm>
            <a:off x="4917440" y="4248797"/>
            <a:ext cx="6654800"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Times New Roman" panose="02020603050405020304" pitchFamily="18" charset="0"/>
              </a:rPr>
              <a:t>Total Number of Restaurant is</a:t>
            </a:r>
            <a:r>
              <a:rPr lang="en-US" b="1" dirty="0">
                <a:cs typeface="Times New Roman" panose="02020603050405020304" pitchFamily="18" charset="0"/>
              </a:rPr>
              <a:t> 9542 </a:t>
            </a:r>
            <a:r>
              <a:rPr lang="en-US" dirty="0">
                <a:cs typeface="Times New Roman" panose="02020603050405020304" pitchFamily="18" charset="0"/>
              </a:rPr>
              <a:t>including all the Countries Data.</a:t>
            </a:r>
          </a:p>
          <a:p>
            <a:pPr algn="ctr"/>
            <a:endParaRPr lang="en-US" dirty="0">
              <a:cs typeface="Times New Roman" panose="02020603050405020304" pitchFamily="18" charset="0"/>
            </a:endParaRPr>
          </a:p>
          <a:p>
            <a:pPr marL="342900" indent="-342900">
              <a:buFont typeface="Wingdings" panose="05000000000000000000" pitchFamily="2" charset="2"/>
              <a:buChar char="v"/>
            </a:pPr>
            <a:r>
              <a:rPr lang="en-US" dirty="0">
                <a:cs typeface="Times New Roman" panose="02020603050405020304" pitchFamily="18" charset="0"/>
              </a:rPr>
              <a:t>Total Voters in all Countries  is </a:t>
            </a:r>
            <a:r>
              <a:rPr lang="en-US" b="1" dirty="0">
                <a:cs typeface="Times New Roman" panose="02020603050405020304" pitchFamily="18" charset="0"/>
              </a:rPr>
              <a:t>1495919</a:t>
            </a:r>
            <a:r>
              <a:rPr lang="en-US" dirty="0">
                <a:cs typeface="Times New Roman" panose="02020603050405020304" pitchFamily="18" charset="0"/>
              </a:rPr>
              <a:t>.</a:t>
            </a:r>
          </a:p>
          <a:p>
            <a:endParaRPr lang="en-US" dirty="0">
              <a:cs typeface="Times New Roman" panose="02020603050405020304" pitchFamily="18" charset="0"/>
            </a:endParaRPr>
          </a:p>
          <a:p>
            <a:pPr marL="342900" indent="-342900">
              <a:buFont typeface="Wingdings" panose="05000000000000000000" pitchFamily="2" charset="2"/>
              <a:buChar char="v"/>
            </a:pPr>
            <a:r>
              <a:rPr lang="en-US" dirty="0">
                <a:cs typeface="Times New Roman" panose="02020603050405020304" pitchFamily="18" charset="0"/>
              </a:rPr>
              <a:t> Total Average Rating of all countries data is </a:t>
            </a:r>
            <a:r>
              <a:rPr lang="en-IN" sz="1800" b="1" kern="1200" baseline="0" dirty="0"/>
              <a:t>3.27381151</a:t>
            </a:r>
            <a:endParaRPr lang="en-US" dirty="0">
              <a:cs typeface="Times New Roman" panose="02020603050405020304" pitchFamily="18" charset="0"/>
            </a:endParaRPr>
          </a:p>
          <a:p>
            <a:pPr marL="342900" indent="-342900">
              <a:buFont typeface="Wingdings" panose="05000000000000000000" pitchFamily="2" charset="2"/>
              <a:buChar char="v"/>
            </a:pPr>
            <a:endParaRPr lang="en-US" dirty="0">
              <a:cs typeface="Times New Roman" panose="02020603050405020304" pitchFamily="18" charset="0"/>
            </a:endParaRPr>
          </a:p>
          <a:p>
            <a:pPr marL="342900" indent="-342900">
              <a:buFont typeface="Wingdings" panose="05000000000000000000" pitchFamily="2" charset="2"/>
              <a:buChar char="v"/>
            </a:pPr>
            <a:r>
              <a:rPr lang="en-US" dirty="0">
                <a:cs typeface="Times New Roman" panose="02020603050405020304" pitchFamily="18" charset="0"/>
              </a:rPr>
              <a:t>Total Sum of Average  cost for two is  </a:t>
            </a:r>
            <a:r>
              <a:rPr lang="en-US" b="1" dirty="0">
                <a:cs typeface="Times New Roman" panose="02020603050405020304" pitchFamily="18" charset="0"/>
              </a:rPr>
              <a:t>11453512</a:t>
            </a:r>
            <a:r>
              <a:rPr lang="en-US" dirty="0">
                <a:cs typeface="Times New Roman" panose="02020603050405020304" pitchFamily="18" charset="0"/>
              </a:rPr>
              <a:t>.</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41350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53A1B-1F52-8CFF-E6FF-EA2D0184B17A}"/>
              </a:ext>
            </a:extLst>
          </p:cNvPr>
          <p:cNvSpPr txBox="1"/>
          <p:nvPr/>
        </p:nvSpPr>
        <p:spPr>
          <a:xfrm>
            <a:off x="-1" y="0"/>
            <a:ext cx="8554721" cy="6863417"/>
          </a:xfrm>
          <a:prstGeom prst="rect">
            <a:avLst/>
          </a:prstGeom>
          <a:noFill/>
        </p:spPr>
        <p:txBody>
          <a:bodyPr wrap="square" rtlCol="0">
            <a:spAutoFit/>
          </a:bodyPr>
          <a:lstStyle/>
          <a:p>
            <a:r>
              <a:rPr lang="en-US" sz="2800" b="1" dirty="0">
                <a:solidFill>
                  <a:srgbClr val="C00000"/>
                </a:solidFill>
              </a:rPr>
              <a:t>Data cleaning </a:t>
            </a:r>
            <a:r>
              <a:rPr lang="en-US" sz="2800" dirty="0">
                <a:solidFill>
                  <a:srgbClr val="C00000"/>
                </a:solidFill>
              </a:rPr>
              <a:t>:</a:t>
            </a:r>
            <a:r>
              <a:rPr lang="en-US" sz="2800" dirty="0"/>
              <a:t> </a:t>
            </a:r>
            <a:r>
              <a:rPr lang="en-US" sz="1800" dirty="0"/>
              <a:t>Deleted  missing values data  rows as it was less than 5% of the data and removed duplicates to ensure data accuracy </a:t>
            </a:r>
          </a:p>
          <a:p>
            <a:endParaRPr lang="en-US" dirty="0"/>
          </a:p>
          <a:p>
            <a:r>
              <a:rPr lang="en-US" sz="2800" b="1" dirty="0">
                <a:solidFill>
                  <a:srgbClr val="C00000"/>
                </a:solidFill>
              </a:rPr>
              <a:t>Data enrichment </a:t>
            </a:r>
            <a:r>
              <a:rPr lang="en-US" sz="2800" dirty="0">
                <a:solidFill>
                  <a:srgbClr val="C00000"/>
                </a:solidFill>
              </a:rPr>
              <a:t>: </a:t>
            </a:r>
            <a:r>
              <a:rPr lang="en-US" sz="1800" dirty="0"/>
              <a:t>Data was enhanced  by using VLOOKUP function for country  name  and customized price  column  for cross references  with the external data  sources.</a:t>
            </a:r>
          </a:p>
          <a:p>
            <a:endParaRPr lang="en-US" sz="2800" b="1" u="sng" dirty="0"/>
          </a:p>
          <a:p>
            <a:r>
              <a:rPr lang="en-US" sz="2800" b="1" dirty="0">
                <a:solidFill>
                  <a:srgbClr val="C00000"/>
                </a:solidFill>
              </a:rPr>
              <a:t>Descriptive analysis: </a:t>
            </a:r>
            <a:r>
              <a:rPr lang="en-US" sz="1800" dirty="0"/>
              <a:t>Pivot on-going were used  to summarize  the data for understanding the cuisine and year trend in the  on-going market  of regions of different countries , along with big cuisine-based data of specific  regions of different countries.</a:t>
            </a:r>
          </a:p>
          <a:p>
            <a:endParaRPr lang="en-US" sz="2800" b="1" u="sng" dirty="0"/>
          </a:p>
          <a:p>
            <a:r>
              <a:rPr lang="en-US" sz="2800" b="1" dirty="0">
                <a:solidFill>
                  <a:srgbClr val="C00000"/>
                </a:solidFill>
              </a:rPr>
              <a:t>Customer preference analysis: </a:t>
            </a:r>
            <a:r>
              <a:rPr lang="en-US" sz="1800" dirty="0"/>
              <a:t>Conducted cuisine-based  customer analysis in different regions of different countries using avg-Rating</a:t>
            </a:r>
          </a:p>
          <a:p>
            <a:endParaRPr lang="en-US" sz="1800" dirty="0"/>
          </a:p>
          <a:p>
            <a:r>
              <a:rPr lang="en-US" sz="2800" b="1" dirty="0">
                <a:solidFill>
                  <a:srgbClr val="C00000"/>
                </a:solidFill>
              </a:rPr>
              <a:t>Restaurant performance analysis: </a:t>
            </a:r>
            <a:r>
              <a:rPr lang="en-US" sz="1800" dirty="0"/>
              <a:t>Used  rating and average cost to make an overview of performance for restaurants of different regions o different countries.</a:t>
            </a:r>
          </a:p>
          <a:p>
            <a:endParaRPr lang="en-US" sz="1800" u="sng" dirty="0">
              <a:solidFill>
                <a:srgbClr val="FF0000"/>
              </a:solidFill>
            </a:endParaRPr>
          </a:p>
          <a:p>
            <a:r>
              <a:rPr lang="en-US" sz="2800" b="1" dirty="0">
                <a:solidFill>
                  <a:srgbClr val="C00000"/>
                </a:solidFill>
              </a:rPr>
              <a:t>Visualization: </a:t>
            </a:r>
            <a:r>
              <a:rPr lang="en-US" sz="1800" dirty="0"/>
              <a:t>Dynamic charts and dashboard are created for user interaction  with data exploration .</a:t>
            </a:r>
          </a:p>
          <a:p>
            <a:endParaRPr lang="en-US" dirty="0"/>
          </a:p>
        </p:txBody>
      </p:sp>
      <p:pic>
        <p:nvPicPr>
          <p:cNvPr id="6" name="Picture 5">
            <a:extLst>
              <a:ext uri="{FF2B5EF4-FFF2-40B4-BE49-F238E27FC236}">
                <a16:creationId xmlns:a16="http://schemas.microsoft.com/office/drawing/2014/main" id="{80DE8D3A-3C48-AD2F-0F9E-638993FF6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6208" y="4725447"/>
            <a:ext cx="3835792" cy="2132553"/>
          </a:xfrm>
          <a:prstGeom prst="rect">
            <a:avLst/>
          </a:prstGeom>
          <a:effectLst>
            <a:glow rad="127000">
              <a:schemeClr val="accent1">
                <a:alpha val="7000"/>
              </a:schemeClr>
            </a:glow>
          </a:effectLst>
        </p:spPr>
      </p:pic>
    </p:spTree>
    <p:extLst>
      <p:ext uri="{BB962C8B-B14F-4D97-AF65-F5344CB8AC3E}">
        <p14:creationId xmlns:p14="http://schemas.microsoft.com/office/powerpoint/2010/main" val="218310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4CAAB-FEEB-28FF-4D31-EA3C1254FCF8}"/>
              </a:ext>
            </a:extLst>
          </p:cNvPr>
          <p:cNvSpPr txBox="1"/>
          <p:nvPr/>
        </p:nvSpPr>
        <p:spPr>
          <a:xfrm>
            <a:off x="2762931" y="383559"/>
            <a:ext cx="6666134" cy="523220"/>
          </a:xfrm>
          <a:prstGeom prst="rect">
            <a:avLst/>
          </a:prstGeom>
          <a:noFill/>
        </p:spPr>
        <p:txBody>
          <a:bodyPr wrap="square">
            <a:spAutoFit/>
          </a:bodyPr>
          <a:lstStyle/>
          <a:p>
            <a:pPr algn="ctr"/>
            <a:r>
              <a:rPr lang="en-US" sz="2800" b="1" dirty="0">
                <a:solidFill>
                  <a:srgbClr val="C00000"/>
                </a:solidFill>
              </a:rPr>
              <a:t>Data Cleaning  and pre-processing Output</a:t>
            </a:r>
          </a:p>
        </p:txBody>
      </p:sp>
      <p:sp>
        <p:nvSpPr>
          <p:cNvPr id="4" name="Rectangle: Rounded Corners 3">
            <a:extLst>
              <a:ext uri="{FF2B5EF4-FFF2-40B4-BE49-F238E27FC236}">
                <a16:creationId xmlns:a16="http://schemas.microsoft.com/office/drawing/2014/main" id="{C32EC2E8-90EB-BFE4-DDAA-728C77E4EABB}"/>
              </a:ext>
            </a:extLst>
          </p:cNvPr>
          <p:cNvSpPr/>
          <p:nvPr/>
        </p:nvSpPr>
        <p:spPr>
          <a:xfrm>
            <a:off x="2328202" y="1273125"/>
            <a:ext cx="7765366" cy="9144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The data was cleaned with missing values  and replaced date  column sign ‘_’ with ‘-’For getting year </a:t>
            </a:r>
          </a:p>
        </p:txBody>
      </p:sp>
      <p:sp>
        <p:nvSpPr>
          <p:cNvPr id="5" name="Rectangle: Rounded Corners 4">
            <a:extLst>
              <a:ext uri="{FF2B5EF4-FFF2-40B4-BE49-F238E27FC236}">
                <a16:creationId xmlns:a16="http://schemas.microsoft.com/office/drawing/2014/main" id="{40D29C66-BDF2-776C-6E97-4C8063B5958A}"/>
              </a:ext>
            </a:extLst>
          </p:cNvPr>
          <p:cNvSpPr/>
          <p:nvPr/>
        </p:nvSpPr>
        <p:spPr>
          <a:xfrm>
            <a:off x="2328202" y="2920217"/>
            <a:ext cx="7765366" cy="9144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Unified  the price with currency abbreviation/symbol into customized column.</a:t>
            </a:r>
          </a:p>
        </p:txBody>
      </p:sp>
      <p:sp>
        <p:nvSpPr>
          <p:cNvPr id="6" name="Rectangle: Rounded Corners 5">
            <a:extLst>
              <a:ext uri="{FF2B5EF4-FFF2-40B4-BE49-F238E27FC236}">
                <a16:creationId xmlns:a16="http://schemas.microsoft.com/office/drawing/2014/main" id="{EEC4B740-C14D-9DCA-B93F-5846EC177326}"/>
              </a:ext>
            </a:extLst>
          </p:cNvPr>
          <p:cNvSpPr/>
          <p:nvPr/>
        </p:nvSpPr>
        <p:spPr>
          <a:xfrm>
            <a:off x="2328202" y="4567309"/>
            <a:ext cx="7765366" cy="9144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The name of country was introduced to country for better cross-references</a:t>
            </a:r>
          </a:p>
        </p:txBody>
      </p:sp>
      <p:sp>
        <p:nvSpPr>
          <p:cNvPr id="7" name="Arrow: Down 6">
            <a:extLst>
              <a:ext uri="{FF2B5EF4-FFF2-40B4-BE49-F238E27FC236}">
                <a16:creationId xmlns:a16="http://schemas.microsoft.com/office/drawing/2014/main" id="{AB8D21F2-DA6F-BB67-16F3-A8575A163D11}"/>
              </a:ext>
            </a:extLst>
          </p:cNvPr>
          <p:cNvSpPr/>
          <p:nvPr/>
        </p:nvSpPr>
        <p:spPr>
          <a:xfrm>
            <a:off x="5774787" y="2187525"/>
            <a:ext cx="642425" cy="7104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C341578-0E58-B9B9-680F-ACA79BD96EB2}"/>
              </a:ext>
            </a:extLst>
          </p:cNvPr>
          <p:cNvSpPr/>
          <p:nvPr/>
        </p:nvSpPr>
        <p:spPr>
          <a:xfrm>
            <a:off x="5774786" y="3845753"/>
            <a:ext cx="642425" cy="7104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07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F35F82-2875-8F4B-A891-6C5EBBC18C5F}"/>
              </a:ext>
            </a:extLst>
          </p:cNvPr>
          <p:cNvSpPr txBox="1"/>
          <p:nvPr/>
        </p:nvSpPr>
        <p:spPr>
          <a:xfrm>
            <a:off x="518160" y="142240"/>
            <a:ext cx="98044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C00000"/>
                </a:solidFill>
                <a:effectLst/>
              </a:rPr>
              <a:t>Global Restaurant Count: Exploring the World's Dining Landscape</a:t>
            </a:r>
          </a:p>
        </p:txBody>
      </p:sp>
      <p:graphicFrame>
        <p:nvGraphicFramePr>
          <p:cNvPr id="10" name="Chart 9">
            <a:extLst>
              <a:ext uri="{FF2B5EF4-FFF2-40B4-BE49-F238E27FC236}">
                <a16:creationId xmlns:a16="http://schemas.microsoft.com/office/drawing/2014/main" id="{919BE8A0-415E-41C2-B9A0-E1DFF977374E}"/>
              </a:ext>
            </a:extLst>
          </p:cNvPr>
          <p:cNvGraphicFramePr>
            <a:graphicFrameLocks/>
          </p:cNvGraphicFramePr>
          <p:nvPr>
            <p:extLst>
              <p:ext uri="{D42A27DB-BD31-4B8C-83A1-F6EECF244321}">
                <p14:modId xmlns:p14="http://schemas.microsoft.com/office/powerpoint/2010/main" val="3146235096"/>
              </p:ext>
            </p:extLst>
          </p:nvPr>
        </p:nvGraphicFramePr>
        <p:xfrm>
          <a:off x="686740" y="774095"/>
          <a:ext cx="10818519" cy="342198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291F91BF-1F1A-372E-53B7-2384D77C1C82}"/>
              </a:ext>
            </a:extLst>
          </p:cNvPr>
          <p:cNvSpPr txBox="1"/>
          <p:nvPr/>
        </p:nvSpPr>
        <p:spPr>
          <a:xfrm>
            <a:off x="516089" y="4329579"/>
            <a:ext cx="11159820" cy="2031325"/>
          </a:xfrm>
          <a:prstGeom prst="rect">
            <a:avLst/>
          </a:prstGeom>
          <a:noFill/>
        </p:spPr>
        <p:txBody>
          <a:bodyPr wrap="square" rtlCol="0">
            <a:spAutoFit/>
          </a:bodyPr>
          <a:lstStyle/>
          <a:p>
            <a:r>
              <a:rPr lang="en-US" b="1" dirty="0"/>
              <a:t>Insights</a:t>
            </a:r>
            <a:r>
              <a:rPr lang="en-US" dirty="0"/>
              <a:t>:</a:t>
            </a:r>
          </a:p>
          <a:p>
            <a:pPr marL="285750" indent="-285750">
              <a:buFont typeface="Arial" panose="020B0604020202020204" pitchFamily="34" charset="0"/>
              <a:buChar char="•"/>
            </a:pPr>
            <a:r>
              <a:rPr lang="en-US" dirty="0"/>
              <a:t>In the global restaurant arena, India boasts the highest number of restaurants, while the USA closely follows in second place. </a:t>
            </a:r>
          </a:p>
          <a:p>
            <a:pPr marL="285750" indent="-285750">
              <a:buFont typeface="Arial" panose="020B0604020202020204" pitchFamily="34" charset="0"/>
              <a:buChar char="•"/>
            </a:pPr>
            <a:r>
              <a:rPr lang="en-US" dirty="0"/>
              <a:t>With such a vast presence, competition for opening new restaurants is notably heightened.</a:t>
            </a:r>
          </a:p>
          <a:p>
            <a:endParaRPr lang="en-US" dirty="0"/>
          </a:p>
          <a:p>
            <a:r>
              <a:rPr lang="en-US" b="1" dirty="0"/>
              <a:t>Recommendations: </a:t>
            </a:r>
            <a:r>
              <a:rPr lang="en-US" dirty="0"/>
              <a:t>These  should give a well-rounded view of Zomato’s restaurant presence globally and highlight areas for potential market development.</a:t>
            </a:r>
            <a:endParaRPr lang="en-IN" b="1" dirty="0"/>
          </a:p>
        </p:txBody>
      </p:sp>
    </p:spTree>
    <p:extLst>
      <p:ext uri="{BB962C8B-B14F-4D97-AF65-F5344CB8AC3E}">
        <p14:creationId xmlns:p14="http://schemas.microsoft.com/office/powerpoint/2010/main" val="221194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6E0128-8F40-BFCE-9A4B-34961524F54D}"/>
              </a:ext>
            </a:extLst>
          </p:cNvPr>
          <p:cNvSpPr txBox="1"/>
          <p:nvPr/>
        </p:nvSpPr>
        <p:spPr>
          <a:xfrm>
            <a:off x="538480" y="258073"/>
            <a:ext cx="9215120" cy="523220"/>
          </a:xfrm>
          <a:prstGeom prst="rect">
            <a:avLst/>
          </a:prstGeom>
          <a:noFill/>
        </p:spPr>
        <p:txBody>
          <a:bodyPr wrap="square">
            <a:spAutoFit/>
          </a:bodyPr>
          <a:lstStyle/>
          <a:p>
            <a:r>
              <a:rPr lang="en-US" sz="2800" b="1" dirty="0">
                <a:solidFill>
                  <a:srgbClr val="C00000"/>
                </a:solidFill>
              </a:rPr>
              <a:t>Global Average Votes: Evaluating Consensus Across Borders</a:t>
            </a:r>
            <a:endParaRPr lang="en-IN" sz="2800" b="1" dirty="0">
              <a:solidFill>
                <a:srgbClr val="C00000"/>
              </a:solidFill>
            </a:endParaRPr>
          </a:p>
        </p:txBody>
      </p:sp>
      <p:graphicFrame>
        <p:nvGraphicFramePr>
          <p:cNvPr id="2" name="Chart 1">
            <a:extLst>
              <a:ext uri="{FF2B5EF4-FFF2-40B4-BE49-F238E27FC236}">
                <a16:creationId xmlns:a16="http://schemas.microsoft.com/office/drawing/2014/main" id="{DD5F2224-2402-4145-A12D-3CC4CC088F71}"/>
              </a:ext>
            </a:extLst>
          </p:cNvPr>
          <p:cNvGraphicFramePr>
            <a:graphicFrameLocks/>
          </p:cNvGraphicFramePr>
          <p:nvPr>
            <p:extLst>
              <p:ext uri="{D42A27DB-BD31-4B8C-83A1-F6EECF244321}">
                <p14:modId xmlns:p14="http://schemas.microsoft.com/office/powerpoint/2010/main" val="73836331"/>
              </p:ext>
            </p:extLst>
          </p:nvPr>
        </p:nvGraphicFramePr>
        <p:xfrm>
          <a:off x="741680" y="781293"/>
          <a:ext cx="10911840" cy="29880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5BC4B1D-C457-A5C6-AD98-54D56A5E822C}"/>
              </a:ext>
            </a:extLst>
          </p:cNvPr>
          <p:cNvSpPr txBox="1"/>
          <p:nvPr/>
        </p:nvSpPr>
        <p:spPr>
          <a:xfrm>
            <a:off x="670560" y="3769360"/>
            <a:ext cx="11348720" cy="2585323"/>
          </a:xfrm>
          <a:prstGeom prst="rect">
            <a:avLst/>
          </a:prstGeom>
          <a:noFill/>
        </p:spPr>
        <p:txBody>
          <a:bodyPr wrap="square" rtlCol="0">
            <a:spAutoFit/>
          </a:bodyPr>
          <a:lstStyle/>
          <a:p>
            <a:r>
              <a:rPr lang="en-US" b="1" dirty="0"/>
              <a:t>Insights:</a:t>
            </a:r>
          </a:p>
          <a:p>
            <a:pPr marL="285750" indent="-285750">
              <a:buFont typeface="Arial" panose="020B0604020202020204" pitchFamily="34" charset="0"/>
              <a:buChar char="•"/>
            </a:pPr>
            <a:r>
              <a:rPr lang="en-US" dirty="0"/>
              <a:t>In a global survey, Indonesia, the United Arab Emirates, the United States of America, and Turkey emerged as the countries with the highest average number of votes across the world. </a:t>
            </a:r>
          </a:p>
          <a:p>
            <a:pPr marL="285750" indent="-285750">
              <a:buFont typeface="Arial" panose="020B0604020202020204" pitchFamily="34" charset="0"/>
              <a:buChar char="•"/>
            </a:pPr>
            <a:r>
              <a:rPr lang="en-US" dirty="0"/>
              <a:t>Surprisingly, despite its large number of restaurants, India does not top the list in terms of average votes. </a:t>
            </a:r>
          </a:p>
          <a:p>
            <a:pPr marL="285750" indent="-285750">
              <a:buFont typeface="Arial" panose="020B0604020202020204" pitchFamily="34" charset="0"/>
              <a:buChar char="•"/>
            </a:pPr>
            <a:r>
              <a:rPr lang="en-US" dirty="0"/>
              <a:t>This indicates that while India may have numerous restaurants, the level of voter engagement is lower compared to Indonesia, the UAE, USA, and Turkey. </a:t>
            </a:r>
          </a:p>
          <a:p>
            <a:pPr marL="285750" indent="-285750">
              <a:buFont typeface="Arial" panose="020B0604020202020204" pitchFamily="34" charset="0"/>
              <a:buChar char="•"/>
            </a:pPr>
            <a:r>
              <a:rPr lang="en-US" dirty="0"/>
              <a:t>Understanding this distinction is crucial for assessing the dynamics of the restaurant industry in different regions</a:t>
            </a:r>
          </a:p>
          <a:p>
            <a:pPr marL="285750" indent="-285750">
              <a:buFont typeface="Arial" panose="020B0604020202020204" pitchFamily="34" charset="0"/>
              <a:buChar char="•"/>
            </a:pPr>
            <a:endParaRPr lang="en-US" dirty="0"/>
          </a:p>
          <a:p>
            <a:endParaRPr lang="en-IN" b="1" dirty="0"/>
          </a:p>
        </p:txBody>
      </p:sp>
    </p:spTree>
    <p:extLst>
      <p:ext uri="{BB962C8B-B14F-4D97-AF65-F5344CB8AC3E}">
        <p14:creationId xmlns:p14="http://schemas.microsoft.com/office/powerpoint/2010/main" val="114026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21BB4A-7C87-E218-CB34-3AB1AE9C6A41}"/>
              </a:ext>
            </a:extLst>
          </p:cNvPr>
          <p:cNvSpPr txBox="1"/>
          <p:nvPr/>
        </p:nvSpPr>
        <p:spPr>
          <a:xfrm>
            <a:off x="548640" y="132080"/>
            <a:ext cx="8625840" cy="523220"/>
          </a:xfrm>
          <a:prstGeom prst="rect">
            <a:avLst/>
          </a:prstGeom>
          <a:noFill/>
        </p:spPr>
        <p:txBody>
          <a:bodyPr wrap="square">
            <a:spAutoFit/>
          </a:bodyPr>
          <a:lstStyle/>
          <a:p>
            <a:r>
              <a:rPr lang="en-US" sz="2800" b="1" dirty="0">
                <a:solidFill>
                  <a:srgbClr val="C00000"/>
                </a:solidFill>
              </a:rPr>
              <a:t>Restaurant Openings Over Time: Tracking Growth by Year</a:t>
            </a:r>
            <a:endParaRPr lang="en-IN" sz="2800" b="1" dirty="0">
              <a:solidFill>
                <a:srgbClr val="C00000"/>
              </a:solidFill>
            </a:endParaRPr>
          </a:p>
        </p:txBody>
      </p:sp>
      <p:graphicFrame>
        <p:nvGraphicFramePr>
          <p:cNvPr id="7" name="Chart 6">
            <a:extLst>
              <a:ext uri="{FF2B5EF4-FFF2-40B4-BE49-F238E27FC236}">
                <a16:creationId xmlns:a16="http://schemas.microsoft.com/office/drawing/2014/main" id="{93A32F39-D197-4ED0-B4FE-2CBE6981FA06}"/>
              </a:ext>
            </a:extLst>
          </p:cNvPr>
          <p:cNvGraphicFramePr>
            <a:graphicFrameLocks/>
          </p:cNvGraphicFramePr>
          <p:nvPr>
            <p:extLst>
              <p:ext uri="{D42A27DB-BD31-4B8C-83A1-F6EECF244321}">
                <p14:modId xmlns:p14="http://schemas.microsoft.com/office/powerpoint/2010/main" val="1804578003"/>
              </p:ext>
            </p:extLst>
          </p:nvPr>
        </p:nvGraphicFramePr>
        <p:xfrm>
          <a:off x="731520" y="655301"/>
          <a:ext cx="11023600" cy="308358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8DAF913-9B76-E3E2-F419-55CF6628F4E9}"/>
              </a:ext>
            </a:extLst>
          </p:cNvPr>
          <p:cNvSpPr txBox="1"/>
          <p:nvPr/>
        </p:nvSpPr>
        <p:spPr>
          <a:xfrm>
            <a:off x="614680" y="3860800"/>
            <a:ext cx="11257280" cy="2585323"/>
          </a:xfrm>
          <a:prstGeom prst="rect">
            <a:avLst/>
          </a:prstGeom>
          <a:noFill/>
        </p:spPr>
        <p:txBody>
          <a:bodyPr wrap="square" rtlCol="0">
            <a:spAutoFit/>
          </a:bodyPr>
          <a:lstStyle/>
          <a:p>
            <a:r>
              <a:rPr lang="en-US" b="1" dirty="0"/>
              <a:t>Insights:</a:t>
            </a:r>
          </a:p>
          <a:p>
            <a:pPr marL="285750" indent="-285750">
              <a:buFont typeface="Arial" panose="020B0604020202020204" pitchFamily="34" charset="0"/>
              <a:buChar char="•"/>
            </a:pPr>
            <a:r>
              <a:rPr lang="en-US" dirty="0"/>
              <a:t>From 2010 to 2018, a steady stream of new restaurants emerged onto the global scene. </a:t>
            </a:r>
          </a:p>
          <a:p>
            <a:pPr marL="285750" indent="-285750">
              <a:buFont typeface="Arial" panose="020B0604020202020204" pitchFamily="34" charset="0"/>
              <a:buChar char="•"/>
            </a:pPr>
            <a:r>
              <a:rPr lang="en-US" dirty="0"/>
              <a:t>However, it's noteworthy that the years 2011, 2017, and 2018 stand out as the periods when the highest number of restaurants were opened worldwide. </a:t>
            </a:r>
          </a:p>
          <a:p>
            <a:pPr marL="285750" indent="-285750">
              <a:buFont typeface="Arial" panose="020B0604020202020204" pitchFamily="34" charset="0"/>
              <a:buChar char="•"/>
            </a:pPr>
            <a:r>
              <a:rPr lang="en-US" dirty="0"/>
              <a:t>Conversely, in 2012, 2015, and 2016, although significant numbers of restaurants were established, they appeared relatively lower compared to the peak years of restaurant openings.</a:t>
            </a:r>
          </a:p>
          <a:p>
            <a:pPr marL="285750" indent="-285750">
              <a:buFont typeface="Arial" panose="020B0604020202020204" pitchFamily="34" charset="0"/>
              <a:buChar char="•"/>
            </a:pPr>
            <a:r>
              <a:rPr lang="en-US" dirty="0"/>
              <a:t> Understanding these trends provides valuable insights into the evolving landscape of the restaurant industry over the past decade.</a:t>
            </a:r>
            <a:endParaRPr lang="en-IN" dirty="0"/>
          </a:p>
          <a:p>
            <a:endParaRPr lang="en-IN" dirty="0"/>
          </a:p>
        </p:txBody>
      </p:sp>
    </p:spTree>
    <p:extLst>
      <p:ext uri="{BB962C8B-B14F-4D97-AF65-F5344CB8AC3E}">
        <p14:creationId xmlns:p14="http://schemas.microsoft.com/office/powerpoint/2010/main" val="322761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TotalTime>
  <Words>1805</Words>
  <Application>Microsoft Office PowerPoint</Application>
  <PresentationFormat>Widescreen</PresentationFormat>
  <Paragraphs>227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 kumar</dc:creator>
  <cp:lastModifiedBy>santosh kumar</cp:lastModifiedBy>
  <cp:revision>11</cp:revision>
  <dcterms:created xsi:type="dcterms:W3CDTF">2024-08-25T15:10:52Z</dcterms:created>
  <dcterms:modified xsi:type="dcterms:W3CDTF">2024-11-13T15:23:15Z</dcterms:modified>
</cp:coreProperties>
</file>