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version control system, or VCS, tracks the history of changes as people and teams collaborate on projects together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the project evolves, teams can run tests, fix bugs, and contribute new code with the confidence that any version can be recovered at any time.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an example of a distributed version control system (DVCS) commonly used for open source and commercial software development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Developers can work anywhere and collaborate asynchronously from any time zone.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commonly used for both open source and commercial software </a:t>
            </a:r>
            <a:r>
              <a:rPr lang="en-US" dirty="0" smtClean="0"/>
              <a:t>development.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lets developers see the entire timeline of their changes, decisions, and progression of any project in one 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Developers can </a:t>
            </a:r>
            <a:r>
              <a:rPr lang="en-US" dirty="0" smtClean="0"/>
              <a:t>work in every time </a:t>
            </a:r>
            <a:r>
              <a:rPr lang="en-US" dirty="0" smtClean="0"/>
              <a:t>zone and integrate the code.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git</a:t>
            </a:r>
            <a:r>
              <a:rPr lang="en-US" dirty="0" smtClean="0"/>
              <a:t>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a DVCS like </a:t>
            </a:r>
            <a:r>
              <a:rPr lang="en-US" dirty="0" err="1" smtClean="0"/>
              <a:t>Git</a:t>
            </a:r>
            <a:r>
              <a:rPr lang="en-US" dirty="0" smtClean="0"/>
              <a:t>, collaboration can happen any time while maintaining source code integrity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branches, developers can safely propose changes to production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Businesses using </a:t>
            </a:r>
            <a:r>
              <a:rPr lang="en-US" dirty="0" err="1" smtClean="0"/>
              <a:t>Git</a:t>
            </a:r>
            <a:r>
              <a:rPr lang="en-US" dirty="0" smtClean="0"/>
              <a:t> can break down communication barriers between teams and keep them focused on doing their best 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git</a:t>
            </a:r>
            <a:r>
              <a:rPr lang="en-US" dirty="0" smtClean="0"/>
              <a:t>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makes it possible to align experts across a business to collaborate on major projects.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220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GitHub</vt:lpstr>
      <vt:lpstr>Version control system</vt:lpstr>
      <vt:lpstr>Distributed Version Control System</vt:lpstr>
      <vt:lpstr>Features of git</vt:lpstr>
      <vt:lpstr>Features of git cont..</vt:lpstr>
      <vt:lpstr>Features of git cont..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santosh</dc:creator>
  <cp:lastModifiedBy>Windows User</cp:lastModifiedBy>
  <cp:revision>2</cp:revision>
  <dcterms:created xsi:type="dcterms:W3CDTF">2006-08-16T00:00:00Z</dcterms:created>
  <dcterms:modified xsi:type="dcterms:W3CDTF">2018-06-14T15:34:44Z</dcterms:modified>
</cp:coreProperties>
</file>