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353" r:id="rId5"/>
    <p:sldId id="360" r:id="rId6"/>
    <p:sldId id="377" r:id="rId7"/>
    <p:sldId id="378" r:id="rId8"/>
    <p:sldId id="375" r:id="rId9"/>
    <p:sldId id="37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7"/>
            <p14:sldId id="378"/>
            <p14:sldId id="375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2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3016" y="-1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Agenda</a:t>
            </a:r>
            <a:endParaRPr lang="en-US" sz="2800" spc="-100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9:30 AM - 10:30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PCF &amp;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:30 AM - 10:45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:45 AM - 12:00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12:00 PM - 12:45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>
                <a:solidFill>
                  <a:srgbClr val="8064A2"/>
                </a:solidFill>
                <a:sym typeface="Arial"/>
              </a:rPr>
              <a:t>L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unch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12:45 PM - 1:30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57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1:30 PM - 2:45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Netflix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             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2:45 PM - 3:00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3:00 PM - 3:45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</a:t>
            </a:r>
            <a:r>
              <a:rPr lang="en-US" dirty="0">
                <a:solidFill>
                  <a:srgbClr val="FFFFFF"/>
                </a:solidFill>
                <a:sym typeface="Arial"/>
              </a:rPr>
              <a:t>:45 PM - 4:30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4:30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   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</a:t>
            </a:r>
            <a:r>
              <a:rPr lang="en-US" dirty="0">
                <a:solidFill>
                  <a:srgbClr val="8064A2"/>
                </a:solidFill>
                <a:sym typeface="Arial"/>
              </a:rPr>
              <a:t>-Up 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340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vrusso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-pivotal/CN-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Workshop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err="1">
                <a:solidFill>
                  <a:schemeClr val="accent6"/>
                </a:solidFill>
                <a:sym typeface="Arial"/>
              </a:rPr>
              <a:t>a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pi.run.pivotal.io</a:t>
            </a:r>
            <a:endParaRPr lang="en-US" sz="2000" dirty="0" smtClean="0">
              <a:solidFill>
                <a:schemeClr val="accent1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Apps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Manager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run.pivotal.io</a:t>
            </a:r>
            <a:endParaRPr lang="en-US" sz="2000" dirty="0">
              <a:solidFill>
                <a:srgbClr val="4F81B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26898</TotalTime>
  <Words>252</Words>
  <Application>Microsoft Macintosh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Vince Russo</cp:lastModifiedBy>
  <cp:revision>272</cp:revision>
  <dcterms:created xsi:type="dcterms:W3CDTF">2015-10-05T21:15:00Z</dcterms:created>
  <dcterms:modified xsi:type="dcterms:W3CDTF">2017-12-11T04:06:27Z</dcterms:modified>
  <cp:category/>
</cp:coreProperties>
</file>