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2" d="100"/>
          <a:sy n="172" d="100"/>
        </p:scale>
        <p:origin x="-6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5872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 to the Spring Boot’s auto-configuration magic is @EnableAutoConfiguration annotation. Typically we annotate our application entry point with either @SpringBootApplication or if we want to customize the defaults we can use annotations @Configuration, @EnableAutoConfiguration or @ComponentScan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@EnableAutoConfiguration annotation enables the auto-configuration of Spring ApplicationContext by scanning the classpath components and registers the beans that are matching various Conditions.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SpringBoot provides various AutoConfiguration classes in spring-boot-autoconfigure-{version}.jar which are responsible for registering various components.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AutoConfiguration classes are annotated with @Configuration to mark it as a Spring configuration class and annotated with @EnableConfigurationProperties to bind the customization properties and one or more Conditional bean registration methods.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 to the Spring Boot’s auto-configuration magic is @EnableAutoConfiguration annotation. Typically we annotate our application entry point with either @SpringBootApplication or if we want to customize the defaults we can use annotations @Configuration, @EnableAutoConfiguration or @ComponentScan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@EnableAutoConfiguration annotation enables the auto-configuration of Spring ApplicationContext by scanning the classpath components and registers the beans that are matching various Conditions.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SpringBoot provides various AutoConfiguration classes in spring-boot-autoconfigure-{version}.jar which are responsible for registering various components.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AutoConfiguration classes are annotated with @Configuration to mark it as a Spring configuration class and annotated with @EnableConfigurationProperties to bind the customization properties and one or more Conditional bean registration methods.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all really apply to using Spring Boot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radically faster and widely accessible “getting started” experience for all Spring development</a:t>
            </a:r>
          </a:p>
          <a:p>
            <a:pPr marL="171450" marR="0" lvl="0" indent="-1714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Opinionated out of the box, but get out of the way as quickly as possible</a:t>
            </a:r>
          </a:p>
          <a:p>
            <a:pPr marL="171450" marR="0" lvl="0" indent="-1714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 a range of non-functional features (embedded servers, metrics, health checks, externalized config)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Spring in your Java App simply by including spring-boot-*.jar in your class path, e.g. using Maven or Gradle. For example: ‘spring-boot-starter-parent’ artifact in Maven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speed - dev productivity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stability - curated dependencies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if HSQLDB is on your classpath, and you have not manually configured any database connection beans, then Spring Boot will auto-configure an in-memory database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 here we can see Tomcat is injected, initialized and started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@Configuration + @EnableAutoConfiguration (optionally + @ComponentScan)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@SpringBootConfiguration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equivalently the same (@ComponentScan is optional and allows you the developer to customize which bean are loaded from the classpath)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66713" y="1419224"/>
            <a:ext cx="8410500" cy="3038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7" marR="0" lvl="3" indent="-84137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8" name="Shape 18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19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Blank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8" y="47083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0"/>
            <a:ext cx="9144000" cy="99299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oter Bar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366712" y="50184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30" name="Shape 130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90587" y="27030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890587" y="2633383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■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894004" y="3709460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Char char="●"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Shape 37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 descr="pivotal_teal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11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Cloud Native Applications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26110" y="2511427"/>
            <a:ext cx="6871969" cy="487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Introducing Spring Boot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does it work? Create a Web App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72718" y="971232"/>
            <a:ext cx="2519680" cy="415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Maven Starter POM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72718" y="2764789"/>
            <a:ext cx="2519680" cy="415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an Executable JAR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802" y="1352419"/>
            <a:ext cx="4274196" cy="1285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158" y="3037483"/>
            <a:ext cx="4307839" cy="149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5181598" y="1545588"/>
            <a:ext cx="3718560" cy="598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Automatically creates a dependency on Spring Boot and Tomcat application server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181598" y="3037483"/>
            <a:ext cx="3789680" cy="1325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Spring Boot executable JAR that contains: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to run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 Loader classes</a:t>
            </a:r>
          </a:p>
          <a:p>
            <a:pPr marL="342900" marR="0" lvl="0" indent="-342900" algn="l" rtl="0">
              <a:spcBef>
                <a:spcPts val="280"/>
              </a:spcBef>
              <a:buClr>
                <a:schemeClr val="lt1"/>
              </a:buClr>
              <a:buSzPct val="100000"/>
              <a:buFont typeface="Merriweather Sans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Dependency libraries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Boot, an example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72718" y="1286191"/>
            <a:ext cx="1757681" cy="28184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REST annotation, it tells Spring this is a ‘Controller’ and that any HTTP request to context ‘/’ should be directed to the home method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2159" y="1106863"/>
            <a:ext cx="4428569" cy="333559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6705599" y="879791"/>
            <a:ext cx="2296160" cy="17618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Tells Spring Boot by convention how Spring should be configured based on classpath dependencies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6705599" y="3325335"/>
            <a:ext cx="2296160" cy="11115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Delegates to Spring Boots’ SpringApplication to bootstrap the application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8419" y="1605279"/>
            <a:ext cx="2921108" cy="66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6919" y="3680460"/>
            <a:ext cx="2138679" cy="3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5074" y="2641600"/>
            <a:ext cx="672737" cy="18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86559" y="2087880"/>
            <a:ext cx="589279" cy="32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Boot, an example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479" y="1262379"/>
            <a:ext cx="6400799" cy="297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Questions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are you deploying Java apps today?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much time do you spend on dependency management?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US"/>
              <a:t>What is the process for creating a new deployment environment?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cf push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Shape 303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4" name="Shape 304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5" name="Shape 305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i="0" u="none" strike="noStrike" cap="none">
              <a:solidFill>
                <a:srgbClr val="0088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205956" y="257463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74CEC7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Key Themes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2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Shape 156"/>
          <p:cNvGrpSpPr/>
          <p:nvPr/>
        </p:nvGrpSpPr>
        <p:grpSpPr>
          <a:xfrm>
            <a:off x="798750" y="2077487"/>
            <a:ext cx="723000" cy="678600"/>
            <a:chOff x="2055625" y="1272525"/>
            <a:chExt cx="723000" cy="678600"/>
          </a:xfrm>
        </p:grpSpPr>
        <p:sp>
          <p:nvSpPr>
            <p:cNvPr id="157" name="Shape 157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8"/>
            <a:ext cx="678576" cy="6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7"/>
            <a:ext cx="926260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948850" y="3844962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 Overview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199" y="1108075"/>
            <a:ext cx="8453121" cy="13811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Takes an </a:t>
            </a:r>
            <a:r>
              <a:rPr lang="en-US" sz="1400" b="1" i="1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opinionated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view of building production-ready Spring applications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 favors convention over configuration and is designed </a:t>
            </a:r>
            <a:r>
              <a:rPr lang="en-US" sz="1400" b="1" i="1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get you up and running as quickly as possible</a:t>
            </a:r>
          </a:p>
          <a:p>
            <a:pPr marL="0" marR="0" lvl="0" indent="0" algn="l" rtl="0">
              <a:spcBef>
                <a:spcPts val="28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24" y="4680441"/>
            <a:ext cx="270005" cy="22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225" y="4675961"/>
            <a:ext cx="368559" cy="23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Shape 178"/>
          <p:cNvGrpSpPr/>
          <p:nvPr/>
        </p:nvGrpSpPr>
        <p:grpSpPr>
          <a:xfrm>
            <a:off x="629401" y="4685319"/>
            <a:ext cx="282331" cy="219255"/>
            <a:chOff x="2055625" y="1272525"/>
            <a:chExt cx="723000" cy="678600"/>
          </a:xfrm>
        </p:grpSpPr>
        <p:sp>
          <p:nvSpPr>
            <p:cNvPr id="179" name="Shape 179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409" y="2928413"/>
            <a:ext cx="2898140" cy="10550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Initializer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292770" y="1108074"/>
            <a:ext cx="2865121" cy="219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 a wizard for creating a starter project</a:t>
            </a:r>
          </a:p>
          <a:p>
            <a:pPr marL="342900" marR="0" lvl="0" indent="-342900" algn="l" rtl="0">
              <a:spcBef>
                <a:spcPts val="28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2532" y="985520"/>
            <a:ext cx="5234267" cy="3392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Auto-Configuration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11760" y="833754"/>
            <a:ext cx="4937760" cy="12388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Automatically configure your Spring application based on the JAR dependencies that have been added</a:t>
            </a:r>
          </a:p>
          <a:p>
            <a:pPr marL="342900" marR="0" lvl="0" indent="-342900" algn="l" rtl="0">
              <a:lnSpc>
                <a:spcPct val="16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Quickly create new microservices with little configuration </a:t>
            </a:r>
          </a:p>
          <a:p>
            <a:pPr marL="342900" marR="0" lvl="0" indent="-342900" algn="l" rtl="0">
              <a:lnSpc>
                <a:spcPct val="160000"/>
              </a:lnSpc>
              <a:spcBef>
                <a:spcPts val="28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Still have the ability to customize the application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59" y="2818275"/>
            <a:ext cx="8769006" cy="17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5158" y="2600959"/>
            <a:ext cx="4831081" cy="231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15162" y="1199515"/>
            <a:ext cx="3765604" cy="1066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Packaging of Applications</a:t>
            </a:r>
          </a:p>
        </p:txBody>
      </p:sp>
      <p:pic>
        <p:nvPicPr>
          <p:cNvPr id="211" name="Shape 2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7495" b="4348"/>
          <a:stretch/>
        </p:blipFill>
        <p:spPr>
          <a:xfrm>
            <a:off x="1148079" y="995680"/>
            <a:ext cx="6776721" cy="351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Packaging of Applications</a:t>
            </a:r>
          </a:p>
        </p:txBody>
      </p:sp>
      <p:pic>
        <p:nvPicPr>
          <p:cNvPr id="221" name="Shape 221" descr="spring_boot.png"/>
          <p:cNvPicPr preferRelativeResize="0"/>
          <p:nvPr/>
        </p:nvPicPr>
        <p:blipFill rotWithShape="1">
          <a:blip r:embed="rId3">
            <a:alphaModFix/>
          </a:blip>
          <a:srcRect t="-340" r="863" b="-3894"/>
          <a:stretch/>
        </p:blipFill>
        <p:spPr>
          <a:xfrm>
            <a:off x="1493520" y="1061720"/>
            <a:ext cx="6126480" cy="36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Instant App Server, Database, Messaging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199" y="1108075"/>
            <a:ext cx="7416800" cy="17062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Selects defaults and runs them for you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Immediately get application server injected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Same goes for;</a:t>
            </a:r>
          </a:p>
          <a:p>
            <a:pPr marL="742950" marR="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  <a:p>
            <a:pPr marL="742950" marR="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Messaging Queues</a:t>
            </a:r>
          </a:p>
          <a:p>
            <a:pPr marL="742950" marR="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etc....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447" y="2814319"/>
            <a:ext cx="7971992" cy="163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5560" y="3845560"/>
            <a:ext cx="3418840" cy="8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Boot, In the Wild</a:t>
            </a:r>
          </a:p>
        </p:txBody>
      </p:sp>
      <p:sp>
        <p:nvSpPr>
          <p:cNvPr id="243" name="Shape 243"/>
          <p:cNvSpPr/>
          <p:nvPr/>
        </p:nvSpPr>
        <p:spPr>
          <a:xfrm>
            <a:off x="152400" y="1011225"/>
            <a:ext cx="2428239" cy="16902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 b="0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Tells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Spring Boot to start adding beans based on class path settings, other beans, and various property settings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5419" y="1112520"/>
            <a:ext cx="6294121" cy="1498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111759" y="2880666"/>
            <a:ext cx="2428239" cy="13670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 b="0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Tells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Spring Boot by convention how Spring should be configured based on classpath dependencies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2040" y="919479"/>
            <a:ext cx="4115026" cy="970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25419" y="3016250"/>
            <a:ext cx="5575300" cy="13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2040" y="2880666"/>
            <a:ext cx="2821051" cy="66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Macintosh PowerPoint</Application>
  <PresentationFormat>On-screen Show (16:9)</PresentationFormat>
  <Paragraphs>93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Pivotal Main</vt:lpstr>
      <vt:lpstr>Office Theme</vt:lpstr>
      <vt:lpstr>Office Theme</vt:lpstr>
      <vt:lpstr>PowerPoint Presentation</vt:lpstr>
      <vt:lpstr>PowerPoint Presentation</vt:lpstr>
      <vt:lpstr>Spring Boot Overview</vt:lpstr>
      <vt:lpstr>Spring Initializer</vt:lpstr>
      <vt:lpstr>Auto-Configuration</vt:lpstr>
      <vt:lpstr>Packaging of Applications</vt:lpstr>
      <vt:lpstr>Packaging of Applications</vt:lpstr>
      <vt:lpstr>Instant App Server, Database, Messaging</vt:lpstr>
      <vt:lpstr>Spring Boot, In the Wild</vt:lpstr>
      <vt:lpstr>How does it work? Create a Web App</vt:lpstr>
      <vt:lpstr>Spring Boot, an example</vt:lpstr>
      <vt:lpstr>Spring Boot, an example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4</cp:revision>
  <dcterms:modified xsi:type="dcterms:W3CDTF">2017-12-11T04:07:39Z</dcterms:modified>
</cp:coreProperties>
</file>