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6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8677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all really apply to using Spring Boot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radically faster and widely accessible “getting started” experience for all Spring development</a:t>
            </a:r>
          </a:p>
          <a:p>
            <a:pPr marL="171450" marR="0" lvl="0" indent="-1714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Opinionated out of the box, but get out of the way as quickly as possible</a:t>
            </a:r>
          </a:p>
          <a:p>
            <a:pPr marL="171450" marR="0" lvl="0" indent="-1714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 a range of non-functional features (embedded servers, metrics, health checks, externalized config)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00" cy="3038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7" marR="0" lvl="3" indent="-84137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8" name="Shape 18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8" y="47083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0"/>
            <a:ext cx="9144000" cy="99299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oter Bar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66712" y="50184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30" name="Shape 130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90587" y="27030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90587" y="2633383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■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94004" y="3709460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Shape 37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 descr="pivotal_teal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26110" y="2511427"/>
            <a:ext cx="6871969" cy="487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Polyglot Persistence with Spring Data REST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REST, Custom Queries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152400" y="1270633"/>
            <a:ext cx="8371840" cy="1035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339" y="2631440"/>
            <a:ext cx="7340600" cy="49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REST, what happens?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260" y="957917"/>
            <a:ext cx="4197232" cy="344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MongoRepository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1907540"/>
            <a:ext cx="85598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RedisRepository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981200"/>
            <a:ext cx="65405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Supported Repositories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8240" y="1108074"/>
            <a:ext cx="3291840" cy="3402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JPA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Redis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Solr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GemFire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KeyValue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Community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Aerospike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Cassandra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Couchbase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ElasticSearch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Neo4J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What is your most common data persistence target?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do you abstract your app from underlying data tier?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/>
              <a:t>How do you handle version changes of database in your app?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Shape 305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6" name="Shape 306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7" name="Shape 307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i="0" u="none" strike="noStrike" cap="none">
              <a:solidFill>
                <a:srgbClr val="0088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205956" y="2564469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74CEC7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Key Themes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2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Shape 156"/>
          <p:cNvGrpSpPr/>
          <p:nvPr/>
        </p:nvGrpSpPr>
        <p:grpSpPr>
          <a:xfrm>
            <a:off x="798750" y="2077487"/>
            <a:ext cx="723000" cy="678600"/>
            <a:chOff x="2055625" y="1272525"/>
            <a:chExt cx="723000" cy="678600"/>
          </a:xfrm>
        </p:grpSpPr>
        <p:sp>
          <p:nvSpPr>
            <p:cNvPr id="157" name="Shape 157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888888"/>
                </a:solidFill>
              </a:endParaRPr>
            </a:p>
          </p:txBody>
        </p:sp>
      </p:grp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8"/>
            <a:ext cx="678576" cy="678599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7"/>
            <a:ext cx="926260" cy="705125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2" name="Shape 162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948850" y="3844962"/>
            <a:ext cx="2429400" cy="5694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8453121" cy="1381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Provides a </a:t>
            </a: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familiar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Spring-based programming model for data access while still retaining the special traits of the underlying data store.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makes it </a:t>
            </a: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use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access technologies, relational and non-relational databases, map-reduce frameworks, and cloud-based data services.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79" y="2754923"/>
            <a:ext cx="7579359" cy="76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JPA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26720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the Spring Data JPA starter to our pom.xml file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57199" y="2256155"/>
            <a:ext cx="26720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Sprinkle a database connector into our pom.xml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0100" y="2256155"/>
            <a:ext cx="3886200" cy="111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0100" y="1018540"/>
            <a:ext cx="5626100" cy="85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0100" y="3677919"/>
            <a:ext cx="40513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57199" y="3576955"/>
            <a:ext cx="2672080" cy="9340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Sprinkle a little @EnableJpaRepositories annotation into our Spring Boot application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2919" y="3677919"/>
            <a:ext cx="2625752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57197" y="1012326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0320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Goal is to provide a solid foundation on which to expose </a:t>
            </a:r>
            <a:r>
              <a:rPr lang="en-US" sz="1800" b="1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CRUD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repositories to our </a:t>
            </a:r>
            <a:r>
              <a:rPr lang="en-US" sz="1800" b="0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repository managing entities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using plain </a:t>
            </a:r>
            <a:r>
              <a:rPr lang="en-US" sz="1800" b="1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 REST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semantics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6440" y="2890519"/>
            <a:ext cx="55626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457199" y="2997834"/>
            <a:ext cx="26720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a dash of Spring Data REST starter into our pom.xml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JPA, @Entity &amp; Repository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29768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create an @Entity to manage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457199" y="2256155"/>
            <a:ext cx="26720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39418" y="3140075"/>
            <a:ext cx="2001521" cy="14725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create a JPA Repository to manage our @Entity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3139" y="960120"/>
            <a:ext cx="4991099" cy="2374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9580" y="3751580"/>
            <a:ext cx="7289799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REST, what happens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3357" y="995679"/>
            <a:ext cx="4536803" cy="351535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52400" y="996312"/>
            <a:ext cx="4003038" cy="366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88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this repository, Spring Data REST exposes a resource collection at “/cities”</a:t>
            </a:r>
          </a:p>
          <a:p>
            <a:pPr marL="488950" marR="0" lvl="0" indent="-28575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 path is </a:t>
            </a:r>
            <a:r>
              <a:rPr lang="en-US" sz="14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from the </a:t>
            </a: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un-capitalized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pluralized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class name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the domain class being managed</a:t>
            </a:r>
          </a:p>
          <a:p>
            <a:pPr marL="488950" marR="0" lvl="0" indent="-28575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Exposes an item resource for each of these items managed by the repository under the URI template /cities/{id}</a:t>
            </a:r>
          </a:p>
          <a:p>
            <a:pPr marL="0" marR="0" lvl="0" indent="0" algn="l" rtl="0">
              <a:spcBef>
                <a:spcPts val="28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 Search, or findBy*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93039" y="1036320"/>
            <a:ext cx="8036561" cy="914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some search methods using @RestResource to our CityRepository class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360" y="1625599"/>
            <a:ext cx="7508239" cy="254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REST, what happens?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52401" y="996312"/>
            <a:ext cx="2631439" cy="2153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03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this repository, we now see search methods when we hit the /{repository}/search endpoint</a:t>
            </a:r>
          </a:p>
          <a:p>
            <a:pPr marL="0" marR="0" lvl="0" indent="0" algn="l" rtl="0">
              <a:spcBef>
                <a:spcPts val="28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2759" y="1013517"/>
            <a:ext cx="5676279" cy="309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Macintosh PowerPoint</Application>
  <PresentationFormat>On-screen Show (16:9)</PresentationFormat>
  <Paragraphs>74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Pivotal Main</vt:lpstr>
      <vt:lpstr>Office Theme</vt:lpstr>
      <vt:lpstr>Office Theme</vt:lpstr>
      <vt:lpstr>PowerPoint Presentation</vt:lpstr>
      <vt:lpstr>PowerPoint Presentation</vt:lpstr>
      <vt:lpstr>Spring Data</vt:lpstr>
      <vt:lpstr>Spring Data JPA</vt:lpstr>
      <vt:lpstr>Spring Data REST</vt:lpstr>
      <vt:lpstr>Spring Data JPA, @Entity &amp; Repository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3</cp:revision>
  <dcterms:modified xsi:type="dcterms:W3CDTF">2017-12-11T04:07:45Z</dcterms:modified>
</cp:coreProperties>
</file>