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467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easily embeddable in a Spring Boot application using the@EnableConfigServer annotation.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configuration data is stored in a backend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Subversion and File System backends are supported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the default backend. It's great for auditing changes and managing upgrades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git backend is done via the spring.cloud.config.server.git.uriconfiguration property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server exposes config on the following endpoints: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/{application}/{profile}/[{label}] /{application}-{profile}.yml /{label}/{application}-{profile}.yml /{application}-{profile}.properties /{label}/{application}-{profile}.properties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{application} maps to "spring.application.name" on the client side;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{profile} maps to "spring.active.profiles" on the client (comma separated list); and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{label} which is a server side feature labelling a "versioned" set of config files.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Actuator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Services: Config Server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19" y="1209040"/>
            <a:ext cx="4458617" cy="319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25119" y="1209040"/>
            <a:ext cx="343408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deployment of server component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Simply specify Git URL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into CF application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Optionally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Bind in RabbitMQ service for the Cloud Bus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9" name="Shape 179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 in a Spring Context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in a Spring context can 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be described as values that wire up Spring beans.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has provided several approaches to setting config, including externalizing (via Command Line arguments, Env Variables, etc.)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Still, gaps exist: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Changes to config require restarts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audit trail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 is de-centralized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support for sensitive information (no encryption capabilities)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</p:txBody>
      </p:sp>
      <p:pic>
        <p:nvPicPr>
          <p:cNvPr id="112" name="Shape 1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139" b="2139"/>
          <a:stretch/>
        </p:blipFill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 Server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Server provides an HTTP, resource-based API for external configuration (name-value pairs, or equivalent YAML content).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to the Config Server and initialize Spring Environment with remote property sources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Embeddable easily in a Spring Boot application using @EnableConfigServer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 and decrypt property values (symmetric or asymmetric)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 Server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3040" y="1097279"/>
            <a:ext cx="510031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@EnableConfigServer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ConfigServer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200">
                <a:solidFill>
                  <a:srgbClr val="0F375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SpringApplication.run(ConfigServer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cloud: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config: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server: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   uri: http://github.com/adamz/config-repo.git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7199" y="286511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984239" y="3294182"/>
            <a:ext cx="288543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Greeting: Bonjour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151121" y="2616815"/>
            <a:ext cx="4358640" cy="52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http://github.com/adamz/config-repo/blob/master/demo.yml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Consuming Application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@EnableAutoConfiguration </a:t>
            </a: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GreetingService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Greeter greeter;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@RequestMapping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home()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String.format("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 World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greeter.greeting);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@Component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@RefreshScope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class Greeter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@Value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"${greeting}"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name = "World";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54319" y="1822033"/>
            <a:ext cx="358648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name: demo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cloud: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config: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uri: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http://my-config-server.com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92239" y="139067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bootstrap.yml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sp>
        <p:nvSpPr>
          <p:cNvPr id="146" name="Shape 146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@Component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@RefreshScope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class Greeter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@Value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"${greeting}"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name = "World";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    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2621280"/>
            <a:ext cx="8097520" cy="17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Git Repository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a POST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request to the application(s) to refresh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Curl –X POST http://my-awesome-app.com/refresh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097279"/>
            <a:ext cx="6116319" cy="3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running many applications, refreshing each one can be cumbersome.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Instead, leverage Spring Cloud Bus pub/sub notification with RabbitMQ.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65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a POST request to the refresh endpoint to fetch updated config values: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</a:t>
            </a:r>
            <a:r>
              <a:rPr lang="en-US" sz="1665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my-awesome-app.com</a:t>
            </a:r>
            <a:r>
              <a:rPr lang="en-US" sz="1665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/bus/refresh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&lt;groupId&gt;org.springframework.cloud&lt;/groupId&gt;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&lt;artifactId&gt;spring-cloud-starter-bus-amqp&lt;/artifactId&gt;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&lt;/dependency&gt;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5760" y="1257300"/>
            <a:ext cx="1996440" cy="199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759" y="1019801"/>
            <a:ext cx="6278879" cy="349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Pivotal Main</vt:lpstr>
      <vt:lpstr>3_Office Theme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3</cp:revision>
  <dcterms:modified xsi:type="dcterms:W3CDTF">2017-12-11T04:08:05Z</dcterms:modified>
</cp:coreProperties>
</file>