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8" r:id="rId4"/>
    <p:sldId id="27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F5F"/>
    <a:srgbClr val="798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25E53-0ABC-4227-8F87-CE2690D0FBC8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7764-0F82-4F19-B83B-DEB7192A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293373B-2FC4-2B43-AAE9-412109A7B8F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446AD54-7D73-DE4B-8479-73B0E0ED4B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128" y="-343943"/>
            <a:ext cx="9006872" cy="1625602"/>
          </a:xfrm>
        </p:spPr>
        <p:txBody>
          <a:bodyPr/>
          <a:lstStyle/>
          <a:p>
            <a:r>
              <a:rPr lang="en-US" sz="3500" b="1" dirty="0"/>
              <a:t>Motor Vehicle Crashes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67" y="5576341"/>
            <a:ext cx="8106627" cy="216746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GB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Santosh </a:t>
            </a:r>
            <a:r>
              <a:rPr lang="en-GB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Muniswamygowda</a:t>
            </a:r>
            <a:r>
              <a:rPr lang="en-GB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Nagaraja</a:t>
            </a:r>
            <a:r>
              <a:rPr lang="en-GB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GB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ID- 1015433</a:t>
            </a:r>
          </a:p>
          <a:p>
            <a:pPr algn="l">
              <a:lnSpc>
                <a:spcPct val="120000"/>
              </a:lnSpc>
            </a:pPr>
            <a:endParaRPr lang="en-US" altLang="en-GB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motor crash animated image">
            <a:extLst>
              <a:ext uri="{FF2B5EF4-FFF2-40B4-BE49-F238E27FC236}">
                <a16:creationId xmlns:a16="http://schemas.microsoft.com/office/drawing/2014/main" id="{3F56EFF5-CF46-4182-917A-DBE7B9FE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40" y="1281660"/>
            <a:ext cx="8844196" cy="40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90679"/>
            <a:ext cx="9601200" cy="75353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 Reducing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29145"/>
            <a:ext cx="9627870" cy="5937885"/>
          </a:xfrm>
        </p:spPr>
        <p:txBody>
          <a:bodyPr>
            <a:noAutofit/>
          </a:bodyPr>
          <a:lstStyle/>
          <a:p>
            <a: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 programming can be used to First understand the data set by performing simple operations such as the following.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determine the total number of casualties in the span of 3 years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different types of contributing factors for each accident in the given data 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 Contributing factor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Contributing factor 2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determine which is the major contributing factor for the accidents.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determine which contributing factor has caused more casualties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determine which city has more number of drivers, driving on influence.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7999" y="139157"/>
            <a:ext cx="15240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E26-CE6A-4491-8D76-5CCBA327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673"/>
            <a:ext cx="9601200" cy="1485900"/>
          </a:xfrm>
        </p:spPr>
        <p:txBody>
          <a:bodyPr/>
          <a:lstStyle/>
          <a:p>
            <a:r>
              <a:rPr lang="en-US" b="1" dirty="0"/>
              <a:t>Spark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D2E1-60C0-41CF-9034-EA4A837C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1963"/>
            <a:ext cx="9601200" cy="4201137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advantages of using spark is to determine patterns in the data set.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data set to find different patterns in the data set such as the following.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determine which car model has contributed more to accident factor 1 or accident factor 2.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determine which city has more traffic violation accident.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of the driver’s action prior to accident. With this information we can determine how does the tend to driver react prior to the accident.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determine if there is any faulty traffic electronic device in a city that might be contributing to the accident.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016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0A33-0DDA-4E4C-BC67-D400C653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79613"/>
            <a:ext cx="9601200" cy="1485900"/>
          </a:xfrm>
        </p:spPr>
        <p:txBody>
          <a:bodyPr/>
          <a:lstStyle/>
          <a:p>
            <a:r>
              <a:rPr lang="en-US" dirty="0"/>
              <a:t>1 Hive or Pig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7A2F-BA25-4177-A540-3FFD0EC3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00470"/>
            <a:ext cx="10118035" cy="4128052"/>
          </a:xfrm>
        </p:spPr>
        <p:txBody>
          <a:bodyPr>
            <a:normAutofit/>
          </a:bodyPr>
          <a:lstStyle/>
          <a:p>
            <a:r>
              <a:rPr lang="en-US" dirty="0"/>
              <a:t>Hive can be used to write SQL like queries for the database with the help of this we can determine various features of the data set such as:</a:t>
            </a:r>
          </a:p>
          <a:p>
            <a:pPr lvl="1"/>
            <a:r>
              <a:rPr lang="en-US" dirty="0"/>
              <a:t>We can list the top 10 contributing factor of the accidents</a:t>
            </a:r>
          </a:p>
          <a:p>
            <a:pPr lvl="1"/>
            <a:r>
              <a:rPr lang="en-US" dirty="0"/>
              <a:t>We can list the top cities where the vehicles are violating the speed limit and are resulted in accidents.</a:t>
            </a:r>
          </a:p>
          <a:p>
            <a:pPr lvl="1"/>
            <a:r>
              <a:rPr lang="en-US" dirty="0"/>
              <a:t>We can determine if there is a pattern of accident in a particular place due to mis guided traffic electronics.</a:t>
            </a:r>
          </a:p>
          <a:p>
            <a:pPr lvl="1"/>
            <a:r>
              <a:rPr lang="en-US" dirty="0"/>
              <a:t>We can determine if a particular car model has caused more number of accidents, this might be due to a improper manufacture of the car model.</a:t>
            </a:r>
          </a:p>
          <a:p>
            <a:pPr marL="0" lvl="1" indent="0">
              <a:buNone/>
            </a:pPr>
            <a:r>
              <a:rPr lang="en-US" b="1" dirty="0"/>
              <a:t>The data can be downloaded from the following link provided the New York state police Dept</a:t>
            </a:r>
          </a:p>
          <a:p>
            <a:pPr marL="0" lvl="1" indent="0">
              <a:buNone/>
            </a:pPr>
            <a:r>
              <a:rPr lang="en-US" b="1" dirty="0"/>
              <a:t>Link - https://catalog.data.gov/dataset/motor-vehicle-crashes-vehicle-information-beginning-2009</a:t>
            </a:r>
          </a:p>
        </p:txBody>
      </p:sp>
    </p:spTree>
    <p:extLst>
      <p:ext uri="{BB962C8B-B14F-4D97-AF65-F5344CB8AC3E}">
        <p14:creationId xmlns:p14="http://schemas.microsoft.com/office/powerpoint/2010/main" val="90724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267" y="2556933"/>
            <a:ext cx="9601200" cy="5249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372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Times New Roman</vt:lpstr>
      <vt:lpstr>Crop</vt:lpstr>
      <vt:lpstr>Motor Vehicle Crashes</vt:lpstr>
      <vt:lpstr>Map Reducing Programming</vt:lpstr>
      <vt:lpstr>Spark </vt:lpstr>
      <vt:lpstr>1 Hive or Pig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Protection and Restoration of Wireless Mesh Network</dc:title>
  <dc:creator>Oshan Gurung</dc:creator>
  <cp:lastModifiedBy>Santosh M N</cp:lastModifiedBy>
  <cp:revision>137</cp:revision>
  <dcterms:created xsi:type="dcterms:W3CDTF">2016-03-22T19:26:00Z</dcterms:created>
  <dcterms:modified xsi:type="dcterms:W3CDTF">2018-02-24T04:35:22Z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