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8" r:id="rId4"/>
    <p:sldId id="27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F5F"/>
    <a:srgbClr val="798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25E53-0ABC-4227-8F87-CE2690D0FBC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7764-0F82-4F19-B83B-DEB7192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128" y="-343943"/>
            <a:ext cx="9006872" cy="1625602"/>
          </a:xfrm>
        </p:spPr>
        <p:txBody>
          <a:bodyPr/>
          <a:lstStyle/>
          <a:p>
            <a:r>
              <a:rPr lang="en-US" sz="3500" b="1" dirty="0"/>
              <a:t>Motor Vehicle Crashes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67" y="5576341"/>
            <a:ext cx="8106627" cy="216746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 </a:t>
            </a:r>
            <a:r>
              <a:rPr lang="en-GB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Muniswamygowda</a:t>
            </a: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Nagaraja</a:t>
            </a: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ID- 1015433</a:t>
            </a:r>
          </a:p>
          <a:p>
            <a:pPr algn="l">
              <a:lnSpc>
                <a:spcPct val="120000"/>
              </a:lnSpc>
            </a:pPr>
            <a:endParaRPr lang="en-US" altLang="en-GB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otor crash animated image">
            <a:extLst>
              <a:ext uri="{FF2B5EF4-FFF2-40B4-BE49-F238E27FC236}">
                <a16:creationId xmlns:a16="http://schemas.microsoft.com/office/drawing/2014/main" id="{3F56EFF5-CF46-4182-917A-DBE7B9FE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40" y="1281660"/>
            <a:ext cx="8844196" cy="40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90679"/>
            <a:ext cx="9601200" cy="75353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29145"/>
            <a:ext cx="9627870" cy="593788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obtained for the website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www.data.gov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Published by the state of New York.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- https://catalog.data.gov/dataset/motor-vehicle-crashes-vehicle-information-beginning-2009</a:t>
            </a:r>
          </a:p>
          <a:p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more than 1,500,000 records.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information such as </a:t>
            </a:r>
          </a:p>
          <a:p>
            <a:pPr marL="0" lv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Date of the incident</a:t>
            </a:r>
          </a:p>
          <a:p>
            <a:pPr marL="0" lv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State of the driver</a:t>
            </a:r>
          </a:p>
          <a:p>
            <a:pPr marL="0" lv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Gender of the driver</a:t>
            </a:r>
          </a:p>
          <a:p>
            <a:pPr marL="0" lvl="0" indent="0">
              <a:buNone/>
            </a:pPr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Vehicle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7999" y="139157"/>
            <a:ext cx="15240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E26-CE6A-4491-8D76-5CCBA327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673"/>
            <a:ext cx="9601200" cy="1485900"/>
          </a:xfrm>
        </p:spPr>
        <p:txBody>
          <a:bodyPr/>
          <a:lstStyle/>
          <a:p>
            <a:r>
              <a:rPr lang="en-US" b="1" dirty="0"/>
              <a:t>Sample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D2E1-60C0-41CF-9034-EA4A837C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F686F-9756-4A65-91CA-8EE1DBDF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323147"/>
            <a:ext cx="91630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A33-0DDA-4E4C-BC67-D400C653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79613"/>
            <a:ext cx="9601200" cy="1485900"/>
          </a:xfrm>
        </p:spPr>
        <p:txBody>
          <a:bodyPr/>
          <a:lstStyle/>
          <a:p>
            <a:r>
              <a:rPr lang="en-US" dirty="0"/>
              <a:t>Why this data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7A2F-BA25-4177-A540-3FFD0EC3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00470"/>
            <a:ext cx="10118035" cy="4128052"/>
          </a:xfrm>
        </p:spPr>
        <p:txBody>
          <a:bodyPr>
            <a:normAutofit/>
          </a:bodyPr>
          <a:lstStyle/>
          <a:p>
            <a:r>
              <a:rPr lang="en-US" dirty="0"/>
              <a:t>Examining this data set can help save lives </a:t>
            </a:r>
          </a:p>
          <a:p>
            <a:r>
              <a:rPr lang="en-US" dirty="0"/>
              <a:t>Determine a pattern where most number of accidents have occurred and find a solution</a:t>
            </a:r>
          </a:p>
          <a:p>
            <a:pPr lvl="3"/>
            <a:r>
              <a:rPr lang="en-US" dirty="0"/>
              <a:t>Sample solution changing the speed limit.</a:t>
            </a:r>
          </a:p>
          <a:p>
            <a:r>
              <a:rPr lang="en-US" dirty="0"/>
              <a:t>Increase security where most number of drink and drive accidents have occurred.</a:t>
            </a:r>
          </a:p>
          <a:p>
            <a:r>
              <a:rPr lang="en-US" dirty="0"/>
              <a:t>Check the condition of the road where there is a pattern of accidents.</a:t>
            </a:r>
          </a:p>
          <a:p>
            <a:r>
              <a:rPr lang="en-US" dirty="0"/>
              <a:t>Check if a particular car model has occurred in most number of accidents.</a:t>
            </a:r>
          </a:p>
        </p:txBody>
      </p:sp>
    </p:spTree>
    <p:extLst>
      <p:ext uri="{BB962C8B-B14F-4D97-AF65-F5344CB8AC3E}">
        <p14:creationId xmlns:p14="http://schemas.microsoft.com/office/powerpoint/2010/main" val="90724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267" y="2556933"/>
            <a:ext cx="9601200" cy="5249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Times New Roman</vt:lpstr>
      <vt:lpstr>Crop</vt:lpstr>
      <vt:lpstr>Motor Vehicle Crashes</vt:lpstr>
      <vt:lpstr>Data Set</vt:lpstr>
      <vt:lpstr>Sample data set</vt:lpstr>
      <vt:lpstr>Why this data set?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and Restoration of Wireless Mesh Network</dc:title>
  <dc:creator>Oshan Gurung</dc:creator>
  <cp:lastModifiedBy>Santosh M N</cp:lastModifiedBy>
  <cp:revision>125</cp:revision>
  <dcterms:created xsi:type="dcterms:W3CDTF">2016-03-22T19:26:00Z</dcterms:created>
  <dcterms:modified xsi:type="dcterms:W3CDTF">2018-02-10T04:50:21Z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