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75" r:id="rId4"/>
    <p:sldId id="276" r:id="rId5"/>
    <p:sldId id="277" r:id="rId6"/>
    <p:sldId id="278" r:id="rId7"/>
    <p:sldId id="279" r:id="rId8"/>
    <p:sldId id="272" r:id="rId9"/>
    <p:sldId id="262" r:id="rId10"/>
    <p:sldId id="273" r:id="rId11"/>
    <p:sldId id="263" r:id="rId12"/>
    <p:sldId id="265" r:id="rId13"/>
    <p:sldId id="266" r:id="rId14"/>
    <p:sldId id="267" r:id="rId15"/>
    <p:sldId id="274" r:id="rId16"/>
    <p:sldId id="269" r:id="rId1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66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4" autoAdjust="0"/>
  </p:normalViewPr>
  <p:slideViewPr>
    <p:cSldViewPr>
      <p:cViewPr varScale="1">
        <p:scale>
          <a:sx n="115" d="100"/>
          <a:sy n="115" d="100"/>
        </p:scale>
        <p:origin x="378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tint val="98000"/>
                    <a:satMod val="110000"/>
                    <a:lumMod val="104000"/>
                  </a:schemeClr>
                </a:gs>
                <a:gs pos="69000">
                  <a:schemeClr val="dk1">
                    <a:tint val="88500"/>
                    <a:shade val="88000"/>
                    <a:satMod val="130000"/>
                    <a:lumMod val="92000"/>
                  </a:schemeClr>
                </a:gs>
                <a:gs pos="100000">
                  <a:schemeClr val="dk1">
                    <a:tint val="88500"/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81-4155-BDE0-CCEA9C087A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tint val="98000"/>
                    <a:satMod val="110000"/>
                    <a:lumMod val="104000"/>
                  </a:schemeClr>
                </a:gs>
                <a:gs pos="69000">
                  <a:schemeClr val="dk1">
                    <a:tint val="55000"/>
                    <a:shade val="88000"/>
                    <a:satMod val="130000"/>
                    <a:lumMod val="92000"/>
                  </a:schemeClr>
                </a:gs>
                <a:gs pos="100000">
                  <a:schemeClr val="dk1">
                    <a:tint val="55000"/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041104"/>
        <c:axId val="60704071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7041104"/>
        <c:axId val="607040712"/>
      </c:lineChart>
      <c:catAx>
        <c:axId val="60704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0712"/>
        <c:crosses val="autoZero"/>
        <c:auto val="1"/>
        <c:lblAlgn val="ctr"/>
        <c:lblOffset val="100"/>
        <c:noMultiLvlLbl val="0"/>
      </c:catAx>
      <c:valAx>
        <c:axId val="607040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8CEDFDD6-A5E3-4BE2-AD9B-FBFF7B7C7F24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3ED33984-F927-460F-86A8-BC1382F1708C}" type="parTrans" cxnId="{5B773550-CE78-47BB-AB6C-814682164404}">
      <dgm:prSet/>
      <dgm:spPr/>
      <dgm:t>
        <a:bodyPr/>
        <a:lstStyle/>
        <a:p>
          <a:endParaRPr lang="en-US"/>
        </a:p>
      </dgm:t>
    </dgm:pt>
    <dgm:pt modelId="{D351BC1C-C53E-41CE-AF26-292B1983A2D6}" type="sibTrans" cxnId="{5B773550-CE78-47BB-AB6C-814682164404}">
      <dgm:prSet/>
      <dgm:spPr/>
      <dgm:t>
        <a:bodyPr/>
        <a:lstStyle/>
        <a:p>
          <a:endParaRPr lang="en-US"/>
        </a:p>
      </dgm:t>
    </dgm:pt>
    <dgm:pt modelId="{C154EB21-EDAC-4AF9-929D-0754FA0A7B42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43DD2348-0A2F-41D9-B356-81916721835B}" type="parTrans" cxnId="{0DFA6097-6A12-4202-83E8-E6CC73EC5425}">
      <dgm:prSet/>
      <dgm:spPr/>
      <dgm:t>
        <a:bodyPr/>
        <a:lstStyle/>
        <a:p>
          <a:endParaRPr lang="en-US"/>
        </a:p>
      </dgm:t>
    </dgm:pt>
    <dgm:pt modelId="{AB3EFE10-F4D9-4AA0-9F78-18BD442AB358}" type="sibTrans" cxnId="{0DFA6097-6A12-4202-83E8-E6CC73EC5425}">
      <dgm:prSet/>
      <dgm:spPr/>
      <dgm:t>
        <a:bodyPr/>
        <a:lstStyle/>
        <a:p>
          <a:endParaRPr lang="en-US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/>
      <dgm:spPr/>
      <dgm:extLst>
        <a:ext uri="{E40237B7-FDA0-4F09-8148-C483321AD2D9}">
          <dgm14:cNvPr xmlns:dgm14="http://schemas.microsoft.com/office/drawing/2010/diagram" id="0" name="" title="Group A to Group B"/>
        </a:ext>
      </dgm:extLst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BB2B3-43BF-4BBF-B8B9-75901CCFACA5}" type="pres">
      <dgm:prSet presAssocID="{98450B70-D18C-4E1D-97E9-FA8BA06091D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/>
      <dgm:spPr/>
      <dgm:extLst>
        <a:ext uri="{E40237B7-FDA0-4F09-8148-C483321AD2D9}">
          <dgm14:cNvPr xmlns:dgm14="http://schemas.microsoft.com/office/drawing/2010/diagram" id="0" name="" title="Group B to Group C"/>
        </a:ext>
      </dgm:extLst>
    </dgm:pt>
    <dgm:pt modelId="{1D736981-5D82-4672-9205-279958AACFE2}" type="pres">
      <dgm:prSet presAssocID="{F20117B0-FCD8-4927-B2D0-4FE779DC2A9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12CCDB-7FE7-42D3-9D84-BC2F375234DF}" type="pres">
      <dgm:prSet presAssocID="{F20117B0-FCD8-4927-B2D0-4FE779DC2A9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B2BD2-56D6-4525-B6C2-CBB8762E943A}" type="pres">
      <dgm:prSet presAssocID="{0D636056-30D8-4434-99F7-E38A6E2B8161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AA1BCD-5813-402A-B939-9DC94AC402AA}" type="presOf" srcId="{0D636056-30D8-4434-99F7-E38A6E2B8161}" destId="{AE7ECB50-F4B1-47FD-BE6E-79C06FC25BB6}" srcOrd="0" destOrd="0" presId="urn:microsoft.com/office/officeart/2005/8/layout/StepDownProcess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8872BDC7-46D9-4D42-AA13-EEEC0A886E66}" type="presOf" srcId="{8CEDFDD6-A5E3-4BE2-AD9B-FBFF7B7C7F24}" destId="{C48B2BD2-56D6-4525-B6C2-CBB8762E943A}" srcOrd="0" destOrd="0" presId="urn:microsoft.com/office/officeart/2005/8/layout/StepDownProcess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2740D594-8E29-4499-892A-4E1C65C4632B}" type="presOf" srcId="{255827E2-CE07-427C-839C-BE2E51FCDBB8}" destId="{5812CCDB-7FE7-42D3-9D84-BC2F375234DF}" srcOrd="0" destOrd="0" presId="urn:microsoft.com/office/officeart/2005/8/layout/StepDownProcess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A41E18B6-AE8A-4D35-BA63-B5A506606D31}" type="presOf" srcId="{C154EB21-EDAC-4AF9-929D-0754FA0A7B42}" destId="{C48B2BD2-56D6-4525-B6C2-CBB8762E943A}" srcOrd="0" destOrd="1" presId="urn:microsoft.com/office/officeart/2005/8/layout/StepDownProcess"/>
    <dgm:cxn modelId="{30F28D69-C421-42F6-81F5-B07C3AE9930C}" type="presOf" srcId="{A33F4830-5CD4-4C71-985C-0708E9B0BE14}" destId="{08ECF78B-FAD5-4D9C-8E49-B3383B679E74}" srcOrd="0" destOrd="0" presId="urn:microsoft.com/office/officeart/2005/8/layout/StepDownProcess"/>
    <dgm:cxn modelId="{BBFE1DAB-C84D-4021-AC30-C1AC2976C539}" type="presOf" srcId="{F20117B0-FCD8-4927-B2D0-4FE779DC2A9B}" destId="{1D736981-5D82-4672-9205-279958AACFE2}" srcOrd="0" destOrd="0" presId="urn:microsoft.com/office/officeart/2005/8/layout/StepDownProcess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5B773550-CE78-47BB-AB6C-814682164404}" srcId="{0D636056-30D8-4434-99F7-E38A6E2B8161}" destId="{8CEDFDD6-A5E3-4BE2-AD9B-FBFF7B7C7F24}" srcOrd="0" destOrd="0" parTransId="{3ED33984-F927-460F-86A8-BC1382F1708C}" sibTransId="{D351BC1C-C53E-41CE-AF26-292B1983A2D6}"/>
    <dgm:cxn modelId="{6E761225-C841-4C23-A41A-EA6F5FF705A0}" type="presOf" srcId="{EB73341C-FA6D-4FF7-B456-80B171416073}" destId="{B00BB2B3-43BF-4BBF-B8B9-75901CCFACA5}" srcOrd="0" destOrd="1" presId="urn:microsoft.com/office/officeart/2005/8/layout/StepDownProcess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24FFAECA-4AF0-4C31-8F31-D52415B09936}" type="presOf" srcId="{C1B61D4D-7B51-471F-A0A6-E55A5EC41A8E}" destId="{B00BB2B3-43BF-4BBF-B8B9-75901CCFACA5}" srcOrd="0" destOrd="0" presId="urn:microsoft.com/office/officeart/2005/8/layout/StepDownProcess"/>
    <dgm:cxn modelId="{B0AEEB88-5C20-4D17-8B31-F9DDE87A6EE5}" type="presOf" srcId="{98450B70-D18C-4E1D-97E9-FA8BA06091D9}" destId="{E2700167-FF4B-4025-A48B-3CB1A8B5F4C4}" srcOrd="0" destOrd="0" presId="urn:microsoft.com/office/officeart/2005/8/layout/StepDownProcess"/>
    <dgm:cxn modelId="{330DB818-4404-4B80-99AF-29134620F98A}" type="presOf" srcId="{3791C0EA-2A16-4B79-AE66-267F4C96876D}" destId="{5812CCDB-7FE7-42D3-9D84-BC2F375234DF}" srcOrd="0" destOrd="1" presId="urn:microsoft.com/office/officeart/2005/8/layout/StepDownProcess"/>
    <dgm:cxn modelId="{0DFA6097-6A12-4202-83E8-E6CC73EC5425}" srcId="{0D636056-30D8-4434-99F7-E38A6E2B8161}" destId="{C154EB21-EDAC-4AF9-929D-0754FA0A7B42}" srcOrd="1" destOrd="0" parTransId="{43DD2348-0A2F-41D9-B356-81916721835B}" sibTransId="{AB3EFE10-F4D9-4AA0-9F78-18BD442AB358}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F29E68CB-DB17-40C8-A5E8-3AE492D31CB2}" type="presParOf" srcId="{08ECF78B-FAD5-4D9C-8E49-B3383B679E74}" destId="{CA25F1EE-EBF1-4624-880B-D3BCF13A2F47}" srcOrd="0" destOrd="0" presId="urn:microsoft.com/office/officeart/2005/8/layout/StepDownProcess"/>
    <dgm:cxn modelId="{D23640E8-2BAF-47B6-88BC-A3EF6465366C}" type="presParOf" srcId="{CA25F1EE-EBF1-4624-880B-D3BCF13A2F47}" destId="{1DBDDA96-9BFE-4E8D-B03A-B2FB6EE49E38}" srcOrd="0" destOrd="0" presId="urn:microsoft.com/office/officeart/2005/8/layout/StepDownProcess"/>
    <dgm:cxn modelId="{55035472-E4CA-48B1-BF2B-4DAAAB04A364}" type="presParOf" srcId="{CA25F1EE-EBF1-4624-880B-D3BCF13A2F47}" destId="{E2700167-FF4B-4025-A48B-3CB1A8B5F4C4}" srcOrd="1" destOrd="0" presId="urn:microsoft.com/office/officeart/2005/8/layout/StepDownProcess"/>
    <dgm:cxn modelId="{EED632F1-8854-4F71-934F-45F2CEC02E09}" type="presParOf" srcId="{CA25F1EE-EBF1-4624-880B-D3BCF13A2F47}" destId="{B00BB2B3-43BF-4BBF-B8B9-75901CCFACA5}" srcOrd="2" destOrd="0" presId="urn:microsoft.com/office/officeart/2005/8/layout/StepDownProcess"/>
    <dgm:cxn modelId="{5CC4978F-7A2D-4EDA-A34B-45A7F5F6526D}" type="presParOf" srcId="{08ECF78B-FAD5-4D9C-8E49-B3383B679E74}" destId="{939CB33E-F6DE-4B22-86E1-389888939D48}" srcOrd="1" destOrd="0" presId="urn:microsoft.com/office/officeart/2005/8/layout/StepDownProcess"/>
    <dgm:cxn modelId="{C2E107DE-F98D-47D2-84A7-D0DDDA9E558C}" type="presParOf" srcId="{08ECF78B-FAD5-4D9C-8E49-B3383B679E74}" destId="{0B9F427B-E521-4A0D-A610-47D9D62FF434}" srcOrd="2" destOrd="0" presId="urn:microsoft.com/office/officeart/2005/8/layout/StepDownProcess"/>
    <dgm:cxn modelId="{5F313F57-1708-4819-8737-D6829F469464}" type="presParOf" srcId="{0B9F427B-E521-4A0D-A610-47D9D62FF434}" destId="{CB65E7BF-26FC-4997-A604-64C56983E379}" srcOrd="0" destOrd="0" presId="urn:microsoft.com/office/officeart/2005/8/layout/StepDownProcess"/>
    <dgm:cxn modelId="{B7EAA625-4715-4955-9E0E-B102C341C7B0}" type="presParOf" srcId="{0B9F427B-E521-4A0D-A610-47D9D62FF434}" destId="{1D736981-5D82-4672-9205-279958AACFE2}" srcOrd="1" destOrd="0" presId="urn:microsoft.com/office/officeart/2005/8/layout/StepDownProcess"/>
    <dgm:cxn modelId="{32045BE1-54E9-4768-896D-DA17335C9157}" type="presParOf" srcId="{0B9F427B-E521-4A0D-A610-47D9D62FF434}" destId="{5812CCDB-7FE7-42D3-9D84-BC2F375234DF}" srcOrd="2" destOrd="0" presId="urn:microsoft.com/office/officeart/2005/8/layout/StepDownProcess"/>
    <dgm:cxn modelId="{963C884C-1227-4140-B158-31F66ADB330B}" type="presParOf" srcId="{08ECF78B-FAD5-4D9C-8E49-B3383B679E74}" destId="{11E7C21B-758A-4A9D-8566-914D35C1B9FC}" srcOrd="3" destOrd="0" presId="urn:microsoft.com/office/officeart/2005/8/layout/StepDownProcess"/>
    <dgm:cxn modelId="{E24CC220-2306-4B3C-86BD-F564B4C8C13E}" type="presParOf" srcId="{08ECF78B-FAD5-4D9C-8E49-B3383B679E74}" destId="{27AC4152-3790-436F-BE68-EF7D8416D588}" srcOrd="4" destOrd="0" presId="urn:microsoft.com/office/officeart/2005/8/layout/StepDownProcess"/>
    <dgm:cxn modelId="{52628CA3-D475-4246-804F-472C881865C4}" type="presParOf" srcId="{27AC4152-3790-436F-BE68-EF7D8416D588}" destId="{AE7ECB50-F4B1-47FD-BE6E-79C06FC25BB6}" srcOrd="0" destOrd="0" presId="urn:microsoft.com/office/officeart/2005/8/layout/StepDownProcess"/>
    <dgm:cxn modelId="{0E4579AB-27E3-4427-945F-1E70A24ED684}" type="presParOf" srcId="{27AC4152-3790-436F-BE68-EF7D8416D588}" destId="{C48B2BD2-56D6-4525-B6C2-CBB8762E943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214076" y="1071410"/>
          <a:ext cx="807455" cy="9192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149" y="176330"/>
          <a:ext cx="1359279" cy="9514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Group A</a:t>
          </a:r>
        </a:p>
      </dsp:txBody>
      <dsp:txXfrm>
        <a:off x="46603" y="222784"/>
        <a:ext cx="1266371" cy="858543"/>
      </dsp:txXfrm>
    </dsp:sp>
    <dsp:sp modelId="{B00BB2B3-43BF-4BBF-B8B9-75901CCFACA5}">
      <dsp:nvSpPr>
        <dsp:cNvPr id="0" name=""/>
        <dsp:cNvSpPr/>
      </dsp:nvSpPr>
      <dsp:spPr>
        <a:xfrm>
          <a:off x="1359428" y="267073"/>
          <a:ext cx="988610" cy="769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Task 1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Task 2</a:t>
          </a:r>
        </a:p>
      </dsp:txBody>
      <dsp:txXfrm>
        <a:off x="1359428" y="267073"/>
        <a:ext cx="988610" cy="769004"/>
      </dsp:txXfrm>
    </dsp:sp>
    <dsp:sp modelId="{CB65E7BF-26FC-4997-A604-64C56983E379}">
      <dsp:nvSpPr>
        <dsp:cNvPr id="0" name=""/>
        <dsp:cNvSpPr/>
      </dsp:nvSpPr>
      <dsp:spPr>
        <a:xfrm rot="5400000">
          <a:off x="1341063" y="2140204"/>
          <a:ext cx="807455" cy="9192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1127136" y="1245124"/>
          <a:ext cx="1359279" cy="9514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Group B</a:t>
          </a:r>
        </a:p>
      </dsp:txBody>
      <dsp:txXfrm>
        <a:off x="1173590" y="1291578"/>
        <a:ext cx="1266371" cy="858543"/>
      </dsp:txXfrm>
    </dsp:sp>
    <dsp:sp modelId="{5812CCDB-7FE7-42D3-9D84-BC2F375234DF}">
      <dsp:nvSpPr>
        <dsp:cNvPr id="0" name=""/>
        <dsp:cNvSpPr/>
      </dsp:nvSpPr>
      <dsp:spPr>
        <a:xfrm>
          <a:off x="2486415" y="1335866"/>
          <a:ext cx="988610" cy="769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Task 1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Task 2</a:t>
          </a:r>
        </a:p>
      </dsp:txBody>
      <dsp:txXfrm>
        <a:off x="2486415" y="1335866"/>
        <a:ext cx="988610" cy="769004"/>
      </dsp:txXfrm>
    </dsp:sp>
    <dsp:sp modelId="{AE7ECB50-F4B1-47FD-BE6E-79C06FC25BB6}">
      <dsp:nvSpPr>
        <dsp:cNvPr id="0" name=""/>
        <dsp:cNvSpPr/>
      </dsp:nvSpPr>
      <dsp:spPr>
        <a:xfrm>
          <a:off x="2254123" y="2313918"/>
          <a:ext cx="1359279" cy="9514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Group C</a:t>
          </a:r>
        </a:p>
      </dsp:txBody>
      <dsp:txXfrm>
        <a:off x="2300577" y="2360372"/>
        <a:ext cx="1266371" cy="858543"/>
      </dsp:txXfrm>
    </dsp:sp>
    <dsp:sp modelId="{C48B2BD2-56D6-4525-B6C2-CBB8762E943A}">
      <dsp:nvSpPr>
        <dsp:cNvPr id="0" name=""/>
        <dsp:cNvSpPr/>
      </dsp:nvSpPr>
      <dsp:spPr>
        <a:xfrm>
          <a:off x="3613402" y="2404660"/>
          <a:ext cx="988610" cy="769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Task 1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Task 2</a:t>
          </a:r>
        </a:p>
      </dsp:txBody>
      <dsp:txXfrm>
        <a:off x="3613402" y="2404660"/>
        <a:ext cx="988610" cy="769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2456" y="802299"/>
            <a:ext cx="8559517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457" y="3531205"/>
            <a:ext cx="855951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2456" y="329308"/>
            <a:ext cx="489603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0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330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57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883864"/>
            <a:ext cx="1615321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295" y="883864"/>
            <a:ext cx="7736792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6653" y="719272"/>
            <a:ext cx="1615321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330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0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413" y="1756130"/>
            <a:ext cx="8560350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296" y="3806196"/>
            <a:ext cx="8547763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330" y="798974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85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296" y="804890"/>
            <a:ext cx="9517678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295" y="2010878"/>
            <a:ext cx="46073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3112" y="2017343"/>
            <a:ext cx="4602931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330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9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296" y="804164"/>
            <a:ext cx="9517678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295" y="2019550"/>
            <a:ext cx="46073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295" y="2824270"/>
            <a:ext cx="46073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3110" y="2023004"/>
            <a:ext cx="46073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3111" y="2821491"/>
            <a:ext cx="46073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330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18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330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32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4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242" y="798973"/>
            <a:ext cx="3182299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296" y="3205492"/>
            <a:ext cx="318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330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11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294" y="1129513"/>
            <a:ext cx="5446421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296" y="3145992"/>
            <a:ext cx="5438620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296" y="5469857"/>
            <a:ext cx="5438621" cy="320123"/>
          </a:xfrm>
        </p:spPr>
        <p:txBody>
          <a:bodyPr/>
          <a:lstStyle>
            <a:lvl1pPr algn="l">
              <a:defRPr/>
            </a:lvl1pPr>
          </a:lstStyle>
          <a:p>
            <a:fld id="{EDF33987-6305-4E2A-BF18-EF013ECE927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511" y="318641"/>
            <a:ext cx="5452055" cy="320931"/>
          </a:xfrm>
        </p:spPr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330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3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3"/>
            <a:ext cx="12188825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296" y="804520"/>
            <a:ext cx="9517679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296" y="2015733"/>
            <a:ext cx="9517679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296" y="329308"/>
            <a:ext cx="585419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90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6020" y="1196752"/>
            <a:ext cx="7848872" cy="1879848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BOOKING PORTAL</a:t>
            </a:r>
            <a:endParaRPr lang="en-US" sz="66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05614" y="5301208"/>
            <a:ext cx="3050603" cy="8103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pperplate Gothic Light" panose="020E0507020206020404" pitchFamily="34" charset="0"/>
              </a:rPr>
              <a:t>SANTOSH RENGARAJAN</a:t>
            </a:r>
          </a:p>
          <a:p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pperplate Gothic Light" panose="020E0507020206020404" pitchFamily="34" charset="0"/>
              </a:rPr>
              <a:t>OFS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</a:t>
            </a:r>
            <a:br>
              <a:rPr lang="en-US" dirty="0"/>
            </a:br>
            <a:r>
              <a:rPr lang="en-US" dirty="0"/>
              <a:t>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ep down process diagram showing sequence of 3 steps in descending order with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86012116"/>
              </p:ext>
            </p:extLst>
          </p:nvPr>
        </p:nvGraphicFramePr>
        <p:xfrm>
          <a:off x="6453188" y="2017713"/>
          <a:ext cx="4602162" cy="344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9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296" y="1052736"/>
            <a:ext cx="7163490" cy="648072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868" y="2276872"/>
            <a:ext cx="9517679" cy="345061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sign-up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login feature.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Flight between the provided source and destination locations.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the user preferred flight Ticket and initiate payment.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booked flight ticket in the user booking history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052736"/>
            <a:ext cx="7163490" cy="648072"/>
          </a:xfrm>
        </p:spPr>
        <p:txBody>
          <a:bodyPr>
            <a:no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868" y="2276873"/>
            <a:ext cx="9517679" cy="2952328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Bootstrap &amp; AngularJS 1.x for </a:t>
            </a:r>
            <a:r>
              <a:rPr lang="en-IN" dirty="0"/>
              <a:t>UI </a:t>
            </a:r>
            <a:r>
              <a:rPr lang="en-IN" dirty="0" smtClean="0"/>
              <a:t>development.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NoSQL (MongoDB) Database.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J2EE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with Jersey Rest Full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for Backend development.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Tomcat 8.5 and Chrome web server as servers.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67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052736"/>
            <a:ext cx="7163490" cy="648072"/>
          </a:xfrm>
        </p:spPr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PROCESS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868" y="2276872"/>
            <a:ext cx="9517679" cy="367240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structure designing &amp; mock values insertion.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coding &amp; testing.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coding &amp; testing.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Linking up the UI (Front end) with Java Rest Full service (Back end)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Reviews and Upgradation.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6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052736"/>
            <a:ext cx="7163490" cy="648072"/>
          </a:xfrm>
        </p:spPr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868" y="2276873"/>
            <a:ext cx="9517679" cy="295232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NoSQL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 are more scalable and provide superior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 is easy to update and capable of storing large media files which could help in future upgradations.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major benefit of using MongoDB is simplified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 end linking up process.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4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052736"/>
            <a:ext cx="7163490" cy="648072"/>
          </a:xfrm>
        </p:spPr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STRUCTURE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060848"/>
            <a:ext cx="9517679" cy="4032448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 Tables are constructed automatically by the Back end services.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Tables are constructed in MongoDB namely</a:t>
            </a:r>
          </a:p>
          <a:p>
            <a:pPr marL="914263" lvl="1" indent="-45720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Details</a:t>
            </a:r>
          </a:p>
          <a:p>
            <a:pPr marL="914263" lvl="1" indent="-45720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 Details</a:t>
            </a:r>
          </a:p>
          <a:p>
            <a:pPr marL="914263" lvl="1" indent="-45720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 Details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Details &amp; Booking Details Tables are dynamically created by user actions via java services.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Flight Details table Mock data is appended manually using Mongo Booster.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09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340768"/>
            <a:ext cx="7163490" cy="648072"/>
          </a:xfrm>
        </p:spPr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 &amp; DEVELOPMENT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868" y="2276873"/>
            <a:ext cx="9517679" cy="295232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is completely designed and developed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any TEMPLATE or private PLUGINS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4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</a:t>
            </a:r>
            <a:br>
              <a:rPr lang="en-US" dirty="0"/>
            </a:br>
            <a:r>
              <a:rPr lang="en-US" dirty="0"/>
              <a:t>with Chart</a:t>
            </a:r>
          </a:p>
        </p:txBody>
      </p:sp>
      <p:graphicFrame>
        <p:nvGraphicFramePr>
          <p:cNvPr id="7" name="Content Placeholder 6" descr="Clustered combination chart representing 2 series and 1 line in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080718"/>
              </p:ext>
            </p:extLst>
          </p:nvPr>
        </p:nvGraphicFramePr>
        <p:xfrm>
          <a:off x="1533525" y="2016125"/>
          <a:ext cx="9518650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3608537"/>
              </p:ext>
            </p:extLst>
          </p:nvPr>
        </p:nvGraphicFramePr>
        <p:xfrm>
          <a:off x="1533525" y="2011363"/>
          <a:ext cx="4608510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89498" marR="894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89498" marR="894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89498" marR="8949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89498" marR="894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89498" marR="894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marL="89498" marR="8949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89498" marR="894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89498" marR="894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89498" marR="8949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89498" marR="894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89498" marR="894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89498" marR="8949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Custom 1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7030A0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85</TotalTime>
  <Words>352</Words>
  <Application>Microsoft Office PowerPoint</Application>
  <PresentationFormat>Custom</PresentationFormat>
  <Paragraphs>73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Copperplate Gothic Light</vt:lpstr>
      <vt:lpstr>Palatino Linotype</vt:lpstr>
      <vt:lpstr>Times New Roman</vt:lpstr>
      <vt:lpstr>Gallery</vt:lpstr>
      <vt:lpstr>FLIGHT BOOKING PORTAL</vt:lpstr>
      <vt:lpstr>REQUIREMENTS</vt:lpstr>
      <vt:lpstr>TECHNOLOGY USED</vt:lpstr>
      <vt:lpstr>DEVELOPMENT PROCESS</vt:lpstr>
      <vt:lpstr>DATABASE</vt:lpstr>
      <vt:lpstr>DATABASE STRUCTURE</vt:lpstr>
      <vt:lpstr>UI DESIGN &amp; DEVELOPMENT</vt:lpstr>
      <vt:lpstr>Title and Content Layout  with Chart</vt:lpstr>
      <vt:lpstr>Two Content Layout with Table</vt:lpstr>
      <vt:lpstr>Two Content Layout 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booking portal</dc:title>
  <dc:creator>Santosh RR</dc:creator>
  <cp:lastModifiedBy>Santosh RR</cp:lastModifiedBy>
  <cp:revision>15</cp:revision>
  <dcterms:created xsi:type="dcterms:W3CDTF">2017-11-05T16:51:04Z</dcterms:created>
  <dcterms:modified xsi:type="dcterms:W3CDTF">2017-11-05T18:16:41Z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