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17320" y="917957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157" y="2838450"/>
            <a:ext cx="7059931" cy="202876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990600" y="457200"/>
            <a:ext cx="9216748" cy="1143000"/>
          </a:xfrm>
        </p:spPr>
        <p:txBody>
          <a:bodyPr/>
          <a:lstStyle/>
          <a:p>
            <a:r>
              <a:rPr lang="en-US" dirty="0" smtClean="0"/>
              <a:t>Data Conversion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459" y="1949198"/>
            <a:ext cx="8397240" cy="3441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0" y="152400"/>
            <a:ext cx="8683348" cy="1143000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3" y="1519427"/>
            <a:ext cx="3402329" cy="30030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674" y="4813046"/>
            <a:ext cx="6689725" cy="158761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378" y="1483864"/>
            <a:ext cx="4714495" cy="303809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143000" y="152400"/>
            <a:ext cx="8683348" cy="1143000"/>
          </a:xfrm>
        </p:spPr>
        <p:txBody>
          <a:bodyPr/>
          <a:lstStyle/>
          <a:p>
            <a:r>
              <a:rPr lang="en-US" dirty="0" smtClean="0"/>
              <a:t>ROC CURVE          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500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 dirty="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 dirty="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 dirty="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 dirty="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 dirty="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 dirty="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 dirty="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4400" y="0"/>
            <a:ext cx="8683348" cy="1143000"/>
          </a:xfrm>
        </p:spPr>
        <p:txBody>
          <a:bodyPr/>
          <a:lstStyle/>
          <a:p>
            <a:r>
              <a:rPr lang="en-US" dirty="0" smtClean="0"/>
              <a:t>Conclusion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71600" y="633730"/>
            <a:ext cx="4758691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1601" y="1390652"/>
            <a:ext cx="8216900" cy="24743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 dirty="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 dirty="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 dirty="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517390"/>
            <a:ext cx="6516371" cy="152349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4800"/>
            <a:ext cx="64770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 smtClean="0"/>
              <a:t>S</a:t>
            </a:r>
            <a:r>
              <a:rPr spc="-190" dirty="0" smtClean="0"/>
              <a:t>ol</a:t>
            </a:r>
            <a:r>
              <a:rPr spc="-185" dirty="0" smtClean="0"/>
              <a:t>ut</a:t>
            </a:r>
            <a:r>
              <a:rPr spc="-190" dirty="0" smtClean="0"/>
              <a:t>io</a:t>
            </a:r>
            <a:r>
              <a:rPr dirty="0" smtClean="0"/>
              <a:t>n</a:t>
            </a:r>
            <a:r>
              <a:rPr lang="en-US" dirty="0" smtClean="0"/>
              <a:t> </a:t>
            </a:r>
            <a:r>
              <a:rPr spc="-150" dirty="0" smtClean="0"/>
              <a:t>M</a:t>
            </a:r>
            <a:r>
              <a:rPr spc="-145" dirty="0" smtClean="0"/>
              <a:t>eth</a:t>
            </a:r>
            <a:r>
              <a:rPr spc="-150" dirty="0" smtClean="0"/>
              <a:t>odo</a:t>
            </a:r>
            <a:r>
              <a:rPr spc="-145" dirty="0" smtClean="0"/>
              <a:t>l</a:t>
            </a:r>
            <a:r>
              <a:rPr spc="-150" dirty="0" smtClean="0"/>
              <a:t>o</a:t>
            </a:r>
            <a:r>
              <a:rPr spc="-145" dirty="0" smtClean="0"/>
              <a:t>g</a:t>
            </a:r>
            <a:r>
              <a:rPr dirty="0" smtClean="0"/>
              <a:t>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159" y="1431378"/>
            <a:ext cx="9092565" cy="502060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52400"/>
            <a:ext cx="558197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 smtClean="0"/>
              <a:t>Dat</a:t>
            </a:r>
            <a:r>
              <a:rPr lang="en-US" dirty="0" smtClean="0"/>
              <a:t>a </a:t>
            </a:r>
            <a:r>
              <a:rPr spc="-125" dirty="0" smtClean="0"/>
              <a:t>Ma</a:t>
            </a:r>
            <a:r>
              <a:rPr spc="-120" dirty="0" smtClean="0"/>
              <a:t>ni</a:t>
            </a:r>
            <a:r>
              <a:rPr spc="-125" dirty="0" smtClean="0"/>
              <a:t>p</a:t>
            </a:r>
            <a:r>
              <a:rPr spc="-120" dirty="0" smtClean="0"/>
              <a:t>u</a:t>
            </a:r>
            <a:r>
              <a:rPr spc="-125" dirty="0" smtClean="0"/>
              <a:t>la</a:t>
            </a:r>
            <a:r>
              <a:rPr spc="-120" dirty="0" smtClean="0"/>
              <a:t>ti</a:t>
            </a:r>
            <a:r>
              <a:rPr spc="-125" dirty="0" smtClean="0"/>
              <a:t>o</a:t>
            </a:r>
            <a:r>
              <a:rPr dirty="0" smtClean="0"/>
              <a:t>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2651" y="1435049"/>
            <a:ext cx="8145780" cy="463447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1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14800" y="281399"/>
            <a:ext cx="998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50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2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5" y="166117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9" y="629378"/>
            <a:ext cx="72853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20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</TotalTime>
  <Words>48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           </vt:lpstr>
      <vt:lpstr>Conclusion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user</cp:lastModifiedBy>
  <cp:revision>3</cp:revision>
  <dcterms:created xsi:type="dcterms:W3CDTF">2022-10-24T04:52:39Z</dcterms:created>
  <dcterms:modified xsi:type="dcterms:W3CDTF">2022-10-24T06:07:16Z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2022-10-24T00:00:00Z</vt:filetime>
  </property>
</Properties>
</file>