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3" r:id="rId4"/>
    <p:sldId id="264" r:id="rId5"/>
    <p:sldId id="283" r:id="rId6"/>
    <p:sldId id="284" r:id="rId7"/>
    <p:sldId id="281" r:id="rId8"/>
    <p:sldId id="265" r:id="rId9"/>
    <p:sldId id="266" r:id="rId10"/>
    <p:sldId id="267" r:id="rId11"/>
    <p:sldId id="268" r:id="rId12"/>
    <p:sldId id="269" r:id="rId13"/>
    <p:sldId id="285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033BFE-2F35-4D05-A240-867CB002DD85}">
          <p14:sldIdLst>
            <p14:sldId id="256"/>
          </p14:sldIdLst>
        </p14:section>
        <p14:section name="Untitled Section" id="{866A9A81-B7F0-41B5-A19E-5F28DD97378E}">
          <p14:sldIdLst>
            <p14:sldId id="261"/>
            <p14:sldId id="263"/>
            <p14:sldId id="264"/>
            <p14:sldId id="283"/>
            <p14:sldId id="284"/>
            <p14:sldId id="281"/>
            <p14:sldId id="265"/>
            <p14:sldId id="266"/>
            <p14:sldId id="267"/>
            <p14:sldId id="268"/>
            <p14:sldId id="269"/>
            <p14:sldId id="285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2F1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D2534-F373-4AE6-9A2E-AFB7771965C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F7C3C-547E-45CA-8252-A7218C5B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8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F7C3C-547E-45CA-8252-A7218C5B2E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1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F7C3C-547E-45CA-8252-A7218C5B2E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7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C776-8704-4ACB-8CA1-B632F178D808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229E-3204-4BB5-80A8-521BDCA6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29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C776-8704-4ACB-8CA1-B632F178D808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229E-3204-4BB5-80A8-521BDCA6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0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C776-8704-4ACB-8CA1-B632F178D808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229E-3204-4BB5-80A8-521BDCA6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C776-8704-4ACB-8CA1-B632F178D808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229E-3204-4BB5-80A8-521BDCA6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C776-8704-4ACB-8CA1-B632F178D808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229E-3204-4BB5-80A8-521BDCA6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C776-8704-4ACB-8CA1-B632F178D808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229E-3204-4BB5-80A8-521BDCA6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1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C776-8704-4ACB-8CA1-B632F178D808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229E-3204-4BB5-80A8-521BDCA6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9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C776-8704-4ACB-8CA1-B632F178D808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229E-3204-4BB5-80A8-521BDCA6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4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C776-8704-4ACB-8CA1-B632F178D808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229E-3204-4BB5-80A8-521BDCA6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0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C776-8704-4ACB-8CA1-B632F178D808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229E-3204-4BB5-80A8-521BDCA6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0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C776-8704-4ACB-8CA1-B632F178D808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229E-3204-4BB5-80A8-521BDCA6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0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0C776-8704-4ACB-8CA1-B632F178D808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C229E-3204-4BB5-80A8-521BDCA6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4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011" y="5823014"/>
            <a:ext cx="2372933" cy="6413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46237" y="2202217"/>
            <a:ext cx="5108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>
                <a:latin typeface="Baskerville Old Face" panose="02020602080505020303" pitchFamily="18" charset="0"/>
              </a:rPr>
              <a:t>Welcome To</a:t>
            </a:r>
            <a:endParaRPr lang="en-IN" sz="5400" dirty="0">
              <a:latin typeface="Baskerville Old Face" panose="02020602080505020303" pitchFamily="18" charset="0"/>
              <a:cs typeface="Adobe Devanagari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07908" y="3283536"/>
            <a:ext cx="31847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Happy Chef</a:t>
            </a:r>
            <a:endParaRPr lang="en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34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66"/>
          <a:stretch/>
        </p:blipFill>
        <p:spPr>
          <a:xfrm>
            <a:off x="0" y="3107406"/>
            <a:ext cx="12143002" cy="3750594"/>
          </a:xfrm>
          <a:prstGeom prst="rect">
            <a:avLst/>
          </a:prstGeom>
        </p:spPr>
      </p:pic>
      <p:sp>
        <p:nvSpPr>
          <p:cNvPr id="3" name="Shape 218"/>
          <p:cNvSpPr/>
          <p:nvPr/>
        </p:nvSpPr>
        <p:spPr>
          <a:xfrm>
            <a:off x="1406375" y="1518741"/>
            <a:ext cx="2368850" cy="4658222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" name="Shape 218"/>
          <p:cNvSpPr/>
          <p:nvPr/>
        </p:nvSpPr>
        <p:spPr>
          <a:xfrm>
            <a:off x="7791706" y="1518741"/>
            <a:ext cx="2368850" cy="4658222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Rectangle 7"/>
          <p:cNvSpPr/>
          <p:nvPr/>
        </p:nvSpPr>
        <p:spPr>
          <a:xfrm>
            <a:off x="4232719" y="444037"/>
            <a:ext cx="49390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Checkout Screen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3903010" y="3107406"/>
            <a:ext cx="512235" cy="3934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Alternate Process 9"/>
          <p:cNvSpPr/>
          <p:nvPr/>
        </p:nvSpPr>
        <p:spPr>
          <a:xfrm>
            <a:off x="4727000" y="2298676"/>
            <a:ext cx="1750423" cy="2010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Checkout Screen you can choose no of meals and edit Address.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34" y="1866859"/>
            <a:ext cx="2209814" cy="41777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054" y="1866859"/>
            <a:ext cx="2134507" cy="4177755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7007543" y="5090615"/>
            <a:ext cx="559558" cy="586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727000" y="4817660"/>
            <a:ext cx="1975241" cy="1226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After Placing your Order. You can track in my Account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24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66"/>
          <a:stretch/>
        </p:blipFill>
        <p:spPr>
          <a:xfrm>
            <a:off x="0" y="3107406"/>
            <a:ext cx="12143002" cy="3750594"/>
          </a:xfrm>
          <a:prstGeom prst="rect">
            <a:avLst/>
          </a:prstGeom>
        </p:spPr>
      </p:pic>
      <p:sp>
        <p:nvSpPr>
          <p:cNvPr id="3" name="Shape 218"/>
          <p:cNvSpPr/>
          <p:nvPr/>
        </p:nvSpPr>
        <p:spPr>
          <a:xfrm>
            <a:off x="7791706" y="1518741"/>
            <a:ext cx="2368850" cy="4658222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" name="Shape 218"/>
          <p:cNvSpPr/>
          <p:nvPr/>
        </p:nvSpPr>
        <p:spPr>
          <a:xfrm>
            <a:off x="1406375" y="1518741"/>
            <a:ext cx="2368850" cy="4658222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Rectangle 7"/>
          <p:cNvSpPr/>
          <p:nvPr/>
        </p:nvSpPr>
        <p:spPr>
          <a:xfrm>
            <a:off x="3558690" y="444037"/>
            <a:ext cx="62871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User Account Section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3775224" y="3382935"/>
            <a:ext cx="671503" cy="3934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Alternate Process 9"/>
          <p:cNvSpPr/>
          <p:nvPr/>
        </p:nvSpPr>
        <p:spPr>
          <a:xfrm>
            <a:off x="4571113" y="3161643"/>
            <a:ext cx="1750423" cy="83602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user can track their orders.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950" y="1895324"/>
            <a:ext cx="2139887" cy="41203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052" y="1895324"/>
            <a:ext cx="2060157" cy="4120314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6919415" y="2074460"/>
            <a:ext cx="682388" cy="68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Alternate Process 12"/>
          <p:cNvSpPr/>
          <p:nvPr/>
        </p:nvSpPr>
        <p:spPr>
          <a:xfrm>
            <a:off x="4285398" y="1997642"/>
            <a:ext cx="2373280" cy="11097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User can see their current food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66"/>
          <a:stretch/>
        </p:blipFill>
        <p:spPr>
          <a:xfrm>
            <a:off x="0" y="3107406"/>
            <a:ext cx="12143002" cy="3750594"/>
          </a:xfrm>
          <a:prstGeom prst="rect">
            <a:avLst/>
          </a:prstGeom>
        </p:spPr>
      </p:pic>
      <p:sp>
        <p:nvSpPr>
          <p:cNvPr id="4" name="Shape 218"/>
          <p:cNvSpPr/>
          <p:nvPr/>
        </p:nvSpPr>
        <p:spPr>
          <a:xfrm>
            <a:off x="1406375" y="1518741"/>
            <a:ext cx="2368850" cy="4658222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" name="Flowchart: Alternate Process 9"/>
          <p:cNvSpPr/>
          <p:nvPr/>
        </p:nvSpPr>
        <p:spPr>
          <a:xfrm>
            <a:off x="4426784" y="3429840"/>
            <a:ext cx="1750423" cy="83602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Can Edit their Name and Address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846" y="1906246"/>
            <a:ext cx="2060812" cy="4032562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3924696" y="3507475"/>
            <a:ext cx="374349" cy="600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35886" y="444037"/>
            <a:ext cx="5732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User More Account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77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Business Model</a:t>
            </a:r>
            <a:endParaRPr lang="en-US" b="1" dirty="0"/>
          </a:p>
        </p:txBody>
      </p:sp>
      <p:sp>
        <p:nvSpPr>
          <p:cNvPr id="3" name="Rounded Rectangle 2"/>
          <p:cNvSpPr/>
          <p:nvPr/>
        </p:nvSpPr>
        <p:spPr>
          <a:xfrm>
            <a:off x="1132764" y="1951630"/>
            <a:ext cx="3684896" cy="4162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Chef Credit System</a:t>
            </a:r>
          </a:p>
          <a:p>
            <a:pPr algn="ctr"/>
            <a:endParaRPr lang="en-US" sz="2400" b="1" dirty="0" smtClean="0"/>
          </a:p>
          <a:p>
            <a:pPr marL="342900" indent="-342900" algn="ctr">
              <a:buAutoNum type="arabicPeriod"/>
            </a:pPr>
            <a:r>
              <a:rPr lang="en-US" dirty="0" smtClean="0"/>
              <a:t>For New Chef we will provide 10 credits.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By Using credit Chef can take orders.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After accept order credit will be deducted by one.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After finished all credit chef can buy more credits and can take orders from users.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317475" y="1951629"/>
            <a:ext cx="3684896" cy="4162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Catering Service</a:t>
            </a:r>
          </a:p>
          <a:p>
            <a:pPr algn="ctr"/>
            <a:endParaRPr lang="en-US" sz="2400" b="1" dirty="0" smtClean="0"/>
          </a:p>
          <a:p>
            <a:pPr marL="342900" indent="-342900" algn="ctr">
              <a:buAutoNum type="arabicPeriod"/>
            </a:pPr>
            <a:r>
              <a:rPr lang="en-US" dirty="0" smtClean="0"/>
              <a:t>We will provide Big Party Catering Service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We provide monthly basis meal system any organization or School/ College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We Provide Monthly basis meal system to any individual.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We Provide Marriage or any ceremony catering Service.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959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66"/>
          <a:stretch/>
        </p:blipFill>
        <p:spPr>
          <a:xfrm>
            <a:off x="0" y="3107406"/>
            <a:ext cx="12143002" cy="37505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29089" y="1726363"/>
            <a:ext cx="422663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 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137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66"/>
          <a:stretch/>
        </p:blipFill>
        <p:spPr>
          <a:xfrm>
            <a:off x="0" y="3107406"/>
            <a:ext cx="12143002" cy="3750594"/>
          </a:xfrm>
          <a:prstGeom prst="rect">
            <a:avLst/>
          </a:prstGeom>
        </p:spPr>
      </p:pic>
      <p:sp>
        <p:nvSpPr>
          <p:cNvPr id="21" name="Shape 218"/>
          <p:cNvSpPr/>
          <p:nvPr/>
        </p:nvSpPr>
        <p:spPr>
          <a:xfrm>
            <a:off x="1406375" y="1518741"/>
            <a:ext cx="2368850" cy="4658222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" name="TextBox 24"/>
          <p:cNvSpPr txBox="1"/>
          <p:nvPr/>
        </p:nvSpPr>
        <p:spPr>
          <a:xfrm>
            <a:off x="4882650" y="1928061"/>
            <a:ext cx="2742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Choose user and chef option before login to app.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58614" y="3202200"/>
            <a:ext cx="30066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this app user can hire chef and order food. </a:t>
            </a:r>
          </a:p>
          <a:p>
            <a:r>
              <a:rPr lang="en-US" dirty="0" smtClean="0"/>
              <a:t>Any chef can login and take orders from users</a:t>
            </a:r>
          </a:p>
        </p:txBody>
      </p:sp>
      <p:sp>
        <p:nvSpPr>
          <p:cNvPr id="29" name="Left Arrow 28"/>
          <p:cNvSpPr/>
          <p:nvPr/>
        </p:nvSpPr>
        <p:spPr>
          <a:xfrm>
            <a:off x="3924280" y="1981871"/>
            <a:ext cx="708808" cy="5387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6929364" y="3589460"/>
            <a:ext cx="686162" cy="600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921" y="1825625"/>
            <a:ext cx="2175631" cy="4127833"/>
          </a:xfrm>
          <a:prstGeom prst="rect">
            <a:avLst/>
          </a:prstGeom>
        </p:spPr>
      </p:pic>
      <p:sp>
        <p:nvSpPr>
          <p:cNvPr id="13" name="Shape 218"/>
          <p:cNvSpPr/>
          <p:nvPr/>
        </p:nvSpPr>
        <p:spPr>
          <a:xfrm>
            <a:off x="8335739" y="1295236"/>
            <a:ext cx="2368850" cy="4658222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348" y="1615029"/>
            <a:ext cx="2175631" cy="412783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262418" y="276559"/>
            <a:ext cx="36551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Start Screen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348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66"/>
          <a:stretch/>
        </p:blipFill>
        <p:spPr>
          <a:xfrm>
            <a:off x="103322" y="3138546"/>
            <a:ext cx="12042183" cy="3719454"/>
          </a:xfrm>
          <a:prstGeom prst="rect">
            <a:avLst/>
          </a:prstGeom>
        </p:spPr>
      </p:pic>
      <p:sp>
        <p:nvSpPr>
          <p:cNvPr id="5" name="Shape 218"/>
          <p:cNvSpPr/>
          <p:nvPr/>
        </p:nvSpPr>
        <p:spPr>
          <a:xfrm>
            <a:off x="1406375" y="1518741"/>
            <a:ext cx="2368850" cy="4658222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Shape 218"/>
          <p:cNvSpPr/>
          <p:nvPr/>
        </p:nvSpPr>
        <p:spPr>
          <a:xfrm>
            <a:off x="7791706" y="1518741"/>
            <a:ext cx="2368850" cy="4658222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" name="TextBox 9"/>
          <p:cNvSpPr txBox="1"/>
          <p:nvPr/>
        </p:nvSpPr>
        <p:spPr>
          <a:xfrm>
            <a:off x="4959458" y="2448732"/>
            <a:ext cx="2742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User Login: System check old user or new user.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3922710" y="2650210"/>
            <a:ext cx="850768" cy="4883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60088" y="3681033"/>
            <a:ext cx="2742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Chef Login</a:t>
            </a:r>
            <a:r>
              <a:rPr lang="en-US" dirty="0"/>
              <a:t>: System check old </a:t>
            </a:r>
            <a:r>
              <a:rPr lang="en-US" dirty="0" smtClean="0"/>
              <a:t>chef or </a:t>
            </a:r>
            <a:r>
              <a:rPr lang="en-US" dirty="0"/>
              <a:t>new </a:t>
            </a:r>
            <a:r>
              <a:rPr lang="en-US" dirty="0" smtClean="0"/>
              <a:t>chef.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6602747" y="3847852"/>
            <a:ext cx="975924" cy="56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89323" y="276559"/>
            <a:ext cx="38012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Login Screen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550" y="1794132"/>
            <a:ext cx="2145558" cy="43001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098" y="1794132"/>
            <a:ext cx="2198978" cy="430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7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66"/>
          <a:stretch/>
        </p:blipFill>
        <p:spPr>
          <a:xfrm>
            <a:off x="0" y="3107406"/>
            <a:ext cx="12143002" cy="3750594"/>
          </a:xfrm>
          <a:prstGeom prst="rect">
            <a:avLst/>
          </a:prstGeom>
        </p:spPr>
      </p:pic>
      <p:sp>
        <p:nvSpPr>
          <p:cNvPr id="4" name="Shape 218"/>
          <p:cNvSpPr/>
          <p:nvPr/>
        </p:nvSpPr>
        <p:spPr>
          <a:xfrm>
            <a:off x="7791706" y="1518741"/>
            <a:ext cx="2368850" cy="4658222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Shape 218"/>
          <p:cNvSpPr/>
          <p:nvPr/>
        </p:nvSpPr>
        <p:spPr>
          <a:xfrm>
            <a:off x="1406375" y="1518741"/>
            <a:ext cx="2368850" cy="4658222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" name="Left Arrow 22"/>
          <p:cNvSpPr/>
          <p:nvPr/>
        </p:nvSpPr>
        <p:spPr>
          <a:xfrm>
            <a:off x="3893763" y="3241635"/>
            <a:ext cx="1106406" cy="690986"/>
          </a:xfrm>
          <a:prstGeom prst="leftArrow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81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260544" y="3107406"/>
            <a:ext cx="1859421" cy="959447"/>
          </a:xfrm>
          <a:prstGeom prst="roundRect">
            <a:avLst/>
          </a:prstGeom>
          <a:noFill/>
          <a:ln>
            <a:solidFill>
              <a:srgbClr val="E42F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405039" y="3263963"/>
            <a:ext cx="1666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we do </a:t>
            </a:r>
          </a:p>
          <a:p>
            <a:r>
              <a:rPr lang="en-US" dirty="0" smtClean="0"/>
              <a:t>OTP verification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297703" y="444037"/>
            <a:ext cx="4809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OTP Verification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278" y="1735865"/>
            <a:ext cx="2178080" cy="43561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091" y="1735865"/>
            <a:ext cx="2178080" cy="435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66"/>
          <a:stretch/>
        </p:blipFill>
        <p:spPr>
          <a:xfrm>
            <a:off x="48998" y="2938793"/>
            <a:ext cx="12143002" cy="3750594"/>
          </a:xfrm>
          <a:prstGeom prst="rect">
            <a:avLst/>
          </a:prstGeom>
        </p:spPr>
      </p:pic>
      <p:sp>
        <p:nvSpPr>
          <p:cNvPr id="3" name="Shape 218"/>
          <p:cNvSpPr/>
          <p:nvPr/>
        </p:nvSpPr>
        <p:spPr>
          <a:xfrm>
            <a:off x="1406375" y="1518741"/>
            <a:ext cx="2368850" cy="4658222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" name="Shape 218"/>
          <p:cNvSpPr/>
          <p:nvPr/>
        </p:nvSpPr>
        <p:spPr>
          <a:xfrm>
            <a:off x="7791706" y="1518741"/>
            <a:ext cx="2368850" cy="4658222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" name="Rectangle 6"/>
          <p:cNvSpPr/>
          <p:nvPr/>
        </p:nvSpPr>
        <p:spPr>
          <a:xfrm>
            <a:off x="4480188" y="444037"/>
            <a:ext cx="44441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Sign Up Screen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30681" y="5009886"/>
            <a:ext cx="1918634" cy="727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86138" y="5171939"/>
            <a:ext cx="2001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This is Chef Sign up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Screen for new Chef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740654" y="2954784"/>
            <a:ext cx="940139" cy="630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06123" y="2938793"/>
            <a:ext cx="2034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User Sign up </a:t>
            </a:r>
          </a:p>
          <a:p>
            <a:r>
              <a:rPr lang="en-US" dirty="0" smtClean="0"/>
              <a:t>Screen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546" y="1834216"/>
            <a:ext cx="2155280" cy="40558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051" y="1834216"/>
            <a:ext cx="2160349" cy="426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4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66"/>
          <a:stretch/>
        </p:blipFill>
        <p:spPr>
          <a:xfrm>
            <a:off x="0" y="3053386"/>
            <a:ext cx="12143002" cy="37505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80183" y="444037"/>
            <a:ext cx="54441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Chef Home Screen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Shape 218"/>
          <p:cNvSpPr/>
          <p:nvPr/>
        </p:nvSpPr>
        <p:spPr>
          <a:xfrm>
            <a:off x="1406375" y="1518741"/>
            <a:ext cx="2368850" cy="4658222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Shape 218"/>
          <p:cNvSpPr/>
          <p:nvPr/>
        </p:nvSpPr>
        <p:spPr>
          <a:xfrm>
            <a:off x="7791706" y="1518741"/>
            <a:ext cx="2368850" cy="4658222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Right Arrow 7"/>
          <p:cNvSpPr/>
          <p:nvPr/>
        </p:nvSpPr>
        <p:spPr>
          <a:xfrm>
            <a:off x="3986057" y="2602392"/>
            <a:ext cx="968991" cy="467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165880" y="2465284"/>
            <a:ext cx="1978925" cy="873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Chef Orders List. 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7144805" y="3847852"/>
            <a:ext cx="544745" cy="901569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076098" y="3861908"/>
            <a:ext cx="1978925" cy="87345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Chef Order Details Screen.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90" y="1858690"/>
            <a:ext cx="2124020" cy="41272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066" y="1842928"/>
            <a:ext cx="2075685" cy="4009847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10107723" y="4749421"/>
            <a:ext cx="696037" cy="545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0838565" y="4484925"/>
            <a:ext cx="1144169" cy="1165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Chef can set his current status.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325134" y="1160060"/>
            <a:ext cx="1719617" cy="130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071203" y="416742"/>
            <a:ext cx="1937983" cy="1092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 Click this will open Google map/</a:t>
            </a:r>
            <a:r>
              <a:rPr lang="en-US" dirty="0" err="1" smtClean="0"/>
              <a:t>imap</a:t>
            </a:r>
            <a:r>
              <a:rPr lang="en-US" dirty="0" smtClean="0"/>
              <a:t> to see user location.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66"/>
          <a:stretch/>
        </p:blipFill>
        <p:spPr>
          <a:xfrm>
            <a:off x="0" y="3107406"/>
            <a:ext cx="12143002" cy="3750594"/>
          </a:xfrm>
          <a:prstGeom prst="rect">
            <a:avLst/>
          </a:prstGeom>
        </p:spPr>
      </p:pic>
      <p:sp>
        <p:nvSpPr>
          <p:cNvPr id="3" name="Shape 218"/>
          <p:cNvSpPr/>
          <p:nvPr/>
        </p:nvSpPr>
        <p:spPr>
          <a:xfrm>
            <a:off x="1406375" y="1518741"/>
            <a:ext cx="2368850" cy="4658222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" name="Shape 218"/>
          <p:cNvSpPr/>
          <p:nvPr/>
        </p:nvSpPr>
        <p:spPr>
          <a:xfrm>
            <a:off x="7791706" y="1518741"/>
            <a:ext cx="2368850" cy="4658222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" name="Rectangle 6"/>
          <p:cNvSpPr/>
          <p:nvPr/>
        </p:nvSpPr>
        <p:spPr>
          <a:xfrm>
            <a:off x="2938495" y="249782"/>
            <a:ext cx="6266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Chef Account Section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055893" y="3602228"/>
            <a:ext cx="663871" cy="718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Alternate Process 13"/>
          <p:cNvSpPr/>
          <p:nvPr/>
        </p:nvSpPr>
        <p:spPr>
          <a:xfrm>
            <a:off x="5513696" y="2713511"/>
            <a:ext cx="1482952" cy="2390752"/>
          </a:xfrm>
          <a:prstGeom prst="flowChartAlternateProcess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chef can change name and set distance to deliver/take order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50" y="1857264"/>
            <a:ext cx="2163332" cy="41007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590" y="1912636"/>
            <a:ext cx="2109162" cy="4162162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3672466" y="2074460"/>
            <a:ext cx="550246" cy="121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222712" y="1518741"/>
            <a:ext cx="1586548" cy="104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Chef can set their availability.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3775225" y="3725839"/>
            <a:ext cx="447487" cy="594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222712" y="3602228"/>
            <a:ext cx="1175180" cy="1229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Chef can Choose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91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66"/>
          <a:stretch/>
        </p:blipFill>
        <p:spPr>
          <a:xfrm>
            <a:off x="0" y="3107406"/>
            <a:ext cx="12143002" cy="3750594"/>
          </a:xfrm>
          <a:prstGeom prst="rect">
            <a:avLst/>
          </a:prstGeom>
        </p:spPr>
      </p:pic>
      <p:sp>
        <p:nvSpPr>
          <p:cNvPr id="5" name="Shape 218"/>
          <p:cNvSpPr/>
          <p:nvPr/>
        </p:nvSpPr>
        <p:spPr>
          <a:xfrm>
            <a:off x="1406375" y="1518741"/>
            <a:ext cx="2368850" cy="4658222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TextBox 7"/>
          <p:cNvSpPr txBox="1"/>
          <p:nvPr/>
        </p:nvSpPr>
        <p:spPr>
          <a:xfrm>
            <a:off x="4760235" y="2179711"/>
            <a:ext cx="2769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chef can choose foods</a:t>
            </a:r>
          </a:p>
          <a:p>
            <a:r>
              <a:rPr lang="en-US" dirty="0" smtClean="0"/>
              <a:t>To be able to cook in given </a:t>
            </a:r>
          </a:p>
          <a:p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28021" y="444037"/>
            <a:ext cx="41484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Choose Foods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3895438" y="2064690"/>
            <a:ext cx="744583" cy="5094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109" y="1859581"/>
            <a:ext cx="225033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7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66"/>
          <a:stretch/>
        </p:blipFill>
        <p:spPr>
          <a:xfrm>
            <a:off x="0" y="3107406"/>
            <a:ext cx="12143002" cy="3750594"/>
          </a:xfrm>
          <a:prstGeom prst="rect">
            <a:avLst/>
          </a:prstGeom>
        </p:spPr>
      </p:pic>
      <p:sp>
        <p:nvSpPr>
          <p:cNvPr id="4" name="Shape 218"/>
          <p:cNvSpPr/>
          <p:nvPr/>
        </p:nvSpPr>
        <p:spPr>
          <a:xfrm>
            <a:off x="7791706" y="1518741"/>
            <a:ext cx="2368850" cy="4658222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Shape 218"/>
          <p:cNvSpPr/>
          <p:nvPr/>
        </p:nvSpPr>
        <p:spPr>
          <a:xfrm>
            <a:off x="1406375" y="1518741"/>
            <a:ext cx="2368850" cy="4658222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TextBox 8"/>
          <p:cNvSpPr txBox="1"/>
          <p:nvPr/>
        </p:nvSpPr>
        <p:spPr>
          <a:xfrm>
            <a:off x="4689506" y="2494367"/>
            <a:ext cx="27166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those foods will show</a:t>
            </a:r>
          </a:p>
          <a:p>
            <a:r>
              <a:rPr lang="en-US" dirty="0" smtClean="0"/>
              <a:t>Whose chefs are available </a:t>
            </a:r>
          </a:p>
          <a:p>
            <a:r>
              <a:rPr lang="en-US" dirty="0" smtClean="0"/>
              <a:t>To cook.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69632" y="444037"/>
            <a:ext cx="54652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User Home Screen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3905794" y="2560320"/>
            <a:ext cx="653143" cy="7445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235" y="1829013"/>
            <a:ext cx="2256595" cy="41816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496" y="1829013"/>
            <a:ext cx="2090831" cy="4181662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6905767" y="3671248"/>
            <a:ext cx="764275" cy="1078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160784" y="3862316"/>
            <a:ext cx="2526619" cy="1501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 Click food will ask you 2 option hire chef or food order . Then will show available chefs.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0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341</Words>
  <Application>Microsoft Office PowerPoint</Application>
  <PresentationFormat>Widescreen</PresentationFormat>
  <Paragraphs>60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Adobe Devanagari</vt:lpstr>
      <vt:lpstr>Arial</vt:lpstr>
      <vt:lpstr>Arial Rounded MT Bold</vt:lpstr>
      <vt:lpstr>Baskerville Old Face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Business Model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Santosh Kumar</dc:creator>
  <cp:lastModifiedBy>Santosh Kumar</cp:lastModifiedBy>
  <cp:revision>315</cp:revision>
  <dcterms:created xsi:type="dcterms:W3CDTF">2017-11-15T10:22:38Z</dcterms:created>
  <dcterms:modified xsi:type="dcterms:W3CDTF">2018-08-18T04:41:07Z</dcterms:modified>
</cp:coreProperties>
</file>