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00509C-01A2-4F61-803D-09C489886812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98FD-AA68-4214-A27F-8DD61AB93E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DD3C-BEF3-499B-A347-B37D4D7C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8"/>
          <p:cNvSpPr/>
          <p:nvPr/>
        </p:nvSpPr>
        <p:spPr>
          <a:xfrm>
            <a:off x="1472915" y="198853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90" y="2332026"/>
            <a:ext cx="2237699" cy="3971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2282" y="1107583"/>
            <a:ext cx="2997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an manage your profile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account section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218"/>
          <p:cNvSpPr/>
          <p:nvPr/>
        </p:nvSpPr>
        <p:spPr>
          <a:xfrm>
            <a:off x="4780639" y="1937965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9" name="Shape 218"/>
          <p:cNvSpPr/>
          <p:nvPr/>
        </p:nvSpPr>
        <p:spPr>
          <a:xfrm>
            <a:off x="7794296" y="1937965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60" y="2322698"/>
            <a:ext cx="2170763" cy="39146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44319" y="1107583"/>
            <a:ext cx="280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 crush request from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dashboard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69" y="2257761"/>
            <a:ext cx="2172809" cy="40186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9638" y="1107583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accept request you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chat with them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8"/>
          <p:cNvSpPr/>
          <p:nvPr/>
        </p:nvSpPr>
        <p:spPr>
          <a:xfrm>
            <a:off x="1472915" y="198853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6" name="TextBox 5"/>
          <p:cNvSpPr txBox="1"/>
          <p:nvPr/>
        </p:nvSpPr>
        <p:spPr>
          <a:xfrm>
            <a:off x="1469948" y="1107583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message section will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show your messages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218"/>
          <p:cNvSpPr/>
          <p:nvPr/>
        </p:nvSpPr>
        <p:spPr>
          <a:xfrm>
            <a:off x="4780639" y="1937965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9" name="Shape 218"/>
          <p:cNvSpPr/>
          <p:nvPr/>
        </p:nvSpPr>
        <p:spPr>
          <a:xfrm>
            <a:off x="7794296" y="1937965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11" name="TextBox 10"/>
          <p:cNvSpPr txBox="1"/>
          <p:nvPr/>
        </p:nvSpPr>
        <p:spPr>
          <a:xfrm>
            <a:off x="4518862" y="1107583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chat with your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rush in secured thread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1782" y="1107583"/>
            <a:ext cx="2973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Fun Box you can group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hat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zencrush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people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38" y="2288204"/>
            <a:ext cx="2204713" cy="3949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81" y="2288204"/>
            <a:ext cx="2203842" cy="3865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20" y="2288204"/>
            <a:ext cx="2215801" cy="38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Kumar</dc:creator>
  <cp:lastModifiedBy>Santosh Kumar</cp:lastModifiedBy>
  <cp:revision>5</cp:revision>
  <dcterms:created xsi:type="dcterms:W3CDTF">2018-01-19T12:22:53Z</dcterms:created>
  <dcterms:modified xsi:type="dcterms:W3CDTF">2018-01-19T13:28:38Z</dcterms:modified>
</cp:coreProperties>
</file>