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42" autoAdjust="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ath Srivatsa" userId="0ba63d4a440c2fa9" providerId="LiveId" clId="{86B53108-1238-4CB2-809B-BAE6E25DC74E}"/>
    <pc:docChg chg="undo custSel addSld delSld modSld">
      <pc:chgData name="Sharath Srivatsa" userId="0ba63d4a440c2fa9" providerId="LiveId" clId="{86B53108-1238-4CB2-809B-BAE6E25DC74E}" dt="2024-05-31T18:24:57.898" v="1038" actId="20577"/>
      <pc:docMkLst>
        <pc:docMk/>
      </pc:docMkLst>
      <pc:sldChg chg="modSp mod">
        <pc:chgData name="Sharath Srivatsa" userId="0ba63d4a440c2fa9" providerId="LiveId" clId="{86B53108-1238-4CB2-809B-BAE6E25DC74E}" dt="2024-05-31T18:24:57.898" v="1038" actId="20577"/>
        <pc:sldMkLst>
          <pc:docMk/>
          <pc:sldMk cId="3107854960" sldId="256"/>
        </pc:sldMkLst>
        <pc:spChg chg="mod">
          <ac:chgData name="Sharath Srivatsa" userId="0ba63d4a440c2fa9" providerId="LiveId" clId="{86B53108-1238-4CB2-809B-BAE6E25DC74E}" dt="2024-05-31T18:24:50.607" v="1020" actId="20577"/>
          <ac:spMkLst>
            <pc:docMk/>
            <pc:sldMk cId="3107854960" sldId="256"/>
            <ac:spMk id="2" creationId="{4828FF74-4A8B-239D-70E5-4958A155EFC0}"/>
          </ac:spMkLst>
        </pc:spChg>
        <pc:spChg chg="mod">
          <ac:chgData name="Sharath Srivatsa" userId="0ba63d4a440c2fa9" providerId="LiveId" clId="{86B53108-1238-4CB2-809B-BAE6E25DC74E}" dt="2024-05-31T18:24:57.898" v="1038" actId="20577"/>
          <ac:spMkLst>
            <pc:docMk/>
            <pc:sldMk cId="3107854960" sldId="256"/>
            <ac:spMk id="3" creationId="{0D7B0AC1-820E-5264-F1D2-71E01256F0EE}"/>
          </ac:spMkLst>
        </pc:spChg>
      </pc:sldChg>
      <pc:sldChg chg="addSp delSp modSp del mod">
        <pc:chgData name="Sharath Srivatsa" userId="0ba63d4a440c2fa9" providerId="LiveId" clId="{86B53108-1238-4CB2-809B-BAE6E25DC74E}" dt="2024-05-31T13:45:03.194" v="431" actId="47"/>
        <pc:sldMkLst>
          <pc:docMk/>
          <pc:sldMk cId="3291326421" sldId="257"/>
        </pc:sldMkLst>
        <pc:spChg chg="mod">
          <ac:chgData name="Sharath Srivatsa" userId="0ba63d4a440c2fa9" providerId="LiveId" clId="{86B53108-1238-4CB2-809B-BAE6E25DC74E}" dt="2024-05-31T13:31:33.441" v="2" actId="14100"/>
          <ac:spMkLst>
            <pc:docMk/>
            <pc:sldMk cId="3291326421" sldId="257"/>
            <ac:spMk id="2" creationId="{D9539E11-4AB9-ECA3-189B-9AF59F916DEC}"/>
          </ac:spMkLst>
        </pc:spChg>
        <pc:spChg chg="mod">
          <ac:chgData name="Sharath Srivatsa" userId="0ba63d4a440c2fa9" providerId="LiveId" clId="{86B53108-1238-4CB2-809B-BAE6E25DC74E}" dt="2024-05-31T13:36:17.148" v="101" actId="27636"/>
          <ac:spMkLst>
            <pc:docMk/>
            <pc:sldMk cId="3291326421" sldId="257"/>
            <ac:spMk id="3" creationId="{47345904-D30D-2E34-6E77-6BC7C987DB12}"/>
          </ac:spMkLst>
        </pc:spChg>
        <pc:spChg chg="add del mod">
          <ac:chgData name="Sharath Srivatsa" userId="0ba63d4a440c2fa9" providerId="LiveId" clId="{86B53108-1238-4CB2-809B-BAE6E25DC74E}" dt="2024-05-31T13:33:11.272" v="19" actId="21"/>
          <ac:spMkLst>
            <pc:docMk/>
            <pc:sldMk cId="3291326421" sldId="257"/>
            <ac:spMk id="6" creationId="{42015BC5-483F-BB98-544D-A43EAF9B6FC3}"/>
          </ac:spMkLst>
        </pc:spChg>
        <pc:spChg chg="add mod">
          <ac:chgData name="Sharath Srivatsa" userId="0ba63d4a440c2fa9" providerId="LiveId" clId="{86B53108-1238-4CB2-809B-BAE6E25DC74E}" dt="2024-05-31T13:35:39.931" v="99" actId="1076"/>
          <ac:spMkLst>
            <pc:docMk/>
            <pc:sldMk cId="3291326421" sldId="257"/>
            <ac:spMk id="7" creationId="{42015BC5-483F-BB98-544D-A43EAF9B6FC3}"/>
          </ac:spMkLst>
        </pc:spChg>
        <pc:picChg chg="add mod">
          <ac:chgData name="Sharath Srivatsa" userId="0ba63d4a440c2fa9" providerId="LiveId" clId="{86B53108-1238-4CB2-809B-BAE6E25DC74E}" dt="2024-05-31T13:34:46.608" v="47" actId="1076"/>
          <ac:picMkLst>
            <pc:docMk/>
            <pc:sldMk cId="3291326421" sldId="257"/>
            <ac:picMk id="5" creationId="{85C85C56-20C1-9AAB-014D-55BC81077DCE}"/>
          </ac:picMkLst>
        </pc:picChg>
      </pc:sldChg>
      <pc:sldChg chg="addSp delSp modSp new del mod">
        <pc:chgData name="Sharath Srivatsa" userId="0ba63d4a440c2fa9" providerId="LiveId" clId="{86B53108-1238-4CB2-809B-BAE6E25DC74E}" dt="2024-05-31T13:45:05.157" v="432" actId="47"/>
        <pc:sldMkLst>
          <pc:docMk/>
          <pc:sldMk cId="3274573067" sldId="258"/>
        </pc:sldMkLst>
        <pc:spChg chg="mod">
          <ac:chgData name="Sharath Srivatsa" userId="0ba63d4a440c2fa9" providerId="LiveId" clId="{86B53108-1238-4CB2-809B-BAE6E25DC74E}" dt="2024-05-31T13:36:17.065" v="100"/>
          <ac:spMkLst>
            <pc:docMk/>
            <pc:sldMk cId="3274573067" sldId="258"/>
            <ac:spMk id="2" creationId="{C69F0983-6A12-00EF-32AB-849E05C56745}"/>
          </ac:spMkLst>
        </pc:spChg>
        <pc:spChg chg="del">
          <ac:chgData name="Sharath Srivatsa" userId="0ba63d4a440c2fa9" providerId="LiveId" clId="{86B53108-1238-4CB2-809B-BAE6E25DC74E}" dt="2024-05-31T13:33:18.707" v="21" actId="478"/>
          <ac:spMkLst>
            <pc:docMk/>
            <pc:sldMk cId="3274573067" sldId="258"/>
            <ac:spMk id="3" creationId="{0705474F-C9CE-8D64-8ABB-E54859490B4D}"/>
          </ac:spMkLst>
        </pc:spChg>
        <pc:spChg chg="add del mod">
          <ac:chgData name="Sharath Srivatsa" userId="0ba63d4a440c2fa9" providerId="LiveId" clId="{86B53108-1238-4CB2-809B-BAE6E25DC74E}" dt="2024-05-31T13:33:39.103" v="26" actId="21"/>
          <ac:spMkLst>
            <pc:docMk/>
            <pc:sldMk cId="3274573067" sldId="258"/>
            <ac:spMk id="6" creationId="{42015BC5-483F-BB98-544D-A43EAF9B6FC3}"/>
          </ac:spMkLst>
        </pc:spChg>
      </pc:sldChg>
      <pc:sldChg chg="addSp delSp modSp new mod">
        <pc:chgData name="Sharath Srivatsa" userId="0ba63d4a440c2fa9" providerId="LiveId" clId="{86B53108-1238-4CB2-809B-BAE6E25DC74E}" dt="2024-05-31T13:44:41.938" v="430" actId="1076"/>
        <pc:sldMkLst>
          <pc:docMk/>
          <pc:sldMk cId="2840922869" sldId="259"/>
        </pc:sldMkLst>
        <pc:spChg chg="mod">
          <ac:chgData name="Sharath Srivatsa" userId="0ba63d4a440c2fa9" providerId="LiveId" clId="{86B53108-1238-4CB2-809B-BAE6E25DC74E}" dt="2024-05-31T13:44:19.415" v="428" actId="14100"/>
          <ac:spMkLst>
            <pc:docMk/>
            <pc:sldMk cId="2840922869" sldId="259"/>
            <ac:spMk id="2" creationId="{68A5ABFD-ECE6-6B42-EB38-A9623FA49BC9}"/>
          </ac:spMkLst>
        </pc:spChg>
        <pc:spChg chg="mod">
          <ac:chgData name="Sharath Srivatsa" userId="0ba63d4a440c2fa9" providerId="LiveId" clId="{86B53108-1238-4CB2-809B-BAE6E25DC74E}" dt="2024-05-31T13:44:09.008" v="424" actId="27636"/>
          <ac:spMkLst>
            <pc:docMk/>
            <pc:sldMk cId="2840922869" sldId="259"/>
            <ac:spMk id="3" creationId="{05CB4544-EBBB-086F-C05C-148294F70AE3}"/>
          </ac:spMkLst>
        </pc:spChg>
        <pc:spChg chg="add del mod">
          <ac:chgData name="Sharath Srivatsa" userId="0ba63d4a440c2fa9" providerId="LiveId" clId="{86B53108-1238-4CB2-809B-BAE6E25DC74E}" dt="2024-05-31T13:38:18.134" v="125" actId="478"/>
          <ac:spMkLst>
            <pc:docMk/>
            <pc:sldMk cId="2840922869" sldId="259"/>
            <ac:spMk id="4" creationId="{20F1760A-39F8-8BD1-4AC5-F1C8AF03789B}"/>
          </ac:spMkLst>
        </pc:spChg>
        <pc:spChg chg="add mod">
          <ac:chgData name="Sharath Srivatsa" userId="0ba63d4a440c2fa9" providerId="LiveId" clId="{86B53108-1238-4CB2-809B-BAE6E25DC74E}" dt="2024-05-31T13:42:32.922" v="176" actId="1076"/>
          <ac:spMkLst>
            <pc:docMk/>
            <pc:sldMk cId="2840922869" sldId="259"/>
            <ac:spMk id="5" creationId="{C6121B52-209B-587C-B2B8-6780A0293B0F}"/>
          </ac:spMkLst>
        </pc:spChg>
        <pc:spChg chg="add mod">
          <ac:chgData name="Sharath Srivatsa" userId="0ba63d4a440c2fa9" providerId="LiveId" clId="{86B53108-1238-4CB2-809B-BAE6E25DC74E}" dt="2024-05-31T13:43:53.817" v="420" actId="1076"/>
          <ac:spMkLst>
            <pc:docMk/>
            <pc:sldMk cId="2840922869" sldId="259"/>
            <ac:spMk id="7" creationId="{ECB538DB-B4D9-9E5F-A338-FCD5244A8449}"/>
          </ac:spMkLst>
        </pc:spChg>
        <pc:picChg chg="add del mod">
          <ac:chgData name="Sharath Srivatsa" userId="0ba63d4a440c2fa9" providerId="LiveId" clId="{86B53108-1238-4CB2-809B-BAE6E25DC74E}" dt="2024-05-31T13:42:45.057" v="177" actId="478"/>
          <ac:picMkLst>
            <pc:docMk/>
            <pc:sldMk cId="2840922869" sldId="259"/>
            <ac:picMk id="6" creationId="{3EB999F2-898B-D332-CA49-CE17B6CDF74D}"/>
          </ac:picMkLst>
        </pc:picChg>
        <pc:picChg chg="add mod">
          <ac:chgData name="Sharath Srivatsa" userId="0ba63d4a440c2fa9" providerId="LiveId" clId="{86B53108-1238-4CB2-809B-BAE6E25DC74E}" dt="2024-05-31T13:44:41.938" v="430" actId="1076"/>
          <ac:picMkLst>
            <pc:docMk/>
            <pc:sldMk cId="2840922869" sldId="259"/>
            <ac:picMk id="8" creationId="{B9497543-2842-D659-C74A-036A0B434481}"/>
          </ac:picMkLst>
        </pc:picChg>
      </pc:sldChg>
      <pc:sldChg chg="modSp new mod">
        <pc:chgData name="Sharath Srivatsa" userId="0ba63d4a440c2fa9" providerId="LiveId" clId="{86B53108-1238-4CB2-809B-BAE6E25DC74E}" dt="2024-05-31T13:58:53.940" v="756" actId="313"/>
        <pc:sldMkLst>
          <pc:docMk/>
          <pc:sldMk cId="2783123436" sldId="260"/>
        </pc:sldMkLst>
        <pc:spChg chg="mod">
          <ac:chgData name="Sharath Srivatsa" userId="0ba63d4a440c2fa9" providerId="LiveId" clId="{86B53108-1238-4CB2-809B-BAE6E25DC74E}" dt="2024-05-31T13:46:24.573" v="482" actId="20577"/>
          <ac:spMkLst>
            <pc:docMk/>
            <pc:sldMk cId="2783123436" sldId="260"/>
            <ac:spMk id="2" creationId="{2585F8CD-C007-2598-D6EB-CB6B10003B19}"/>
          </ac:spMkLst>
        </pc:spChg>
        <pc:spChg chg="mod">
          <ac:chgData name="Sharath Srivatsa" userId="0ba63d4a440c2fa9" providerId="LiveId" clId="{86B53108-1238-4CB2-809B-BAE6E25DC74E}" dt="2024-05-31T13:58:53.940" v="756" actId="313"/>
          <ac:spMkLst>
            <pc:docMk/>
            <pc:sldMk cId="2783123436" sldId="260"/>
            <ac:spMk id="3" creationId="{7145C609-37A1-DD18-0CD3-689C45E1A60F}"/>
          </ac:spMkLst>
        </pc:spChg>
      </pc:sldChg>
      <pc:sldChg chg="addSp delSp modSp new mod">
        <pc:chgData name="Sharath Srivatsa" userId="0ba63d4a440c2fa9" providerId="LiveId" clId="{86B53108-1238-4CB2-809B-BAE6E25DC74E}" dt="2024-05-31T17:31:55.596" v="844" actId="27636"/>
        <pc:sldMkLst>
          <pc:docMk/>
          <pc:sldMk cId="3427541069" sldId="261"/>
        </pc:sldMkLst>
        <pc:spChg chg="add del mod">
          <ac:chgData name="Sharath Srivatsa" userId="0ba63d4a440c2fa9" providerId="LiveId" clId="{86B53108-1238-4CB2-809B-BAE6E25DC74E}" dt="2024-05-31T17:25:25.168" v="775" actId="14100"/>
          <ac:spMkLst>
            <pc:docMk/>
            <pc:sldMk cId="3427541069" sldId="261"/>
            <ac:spMk id="2" creationId="{17D912BF-F36C-0F10-D925-C1987992269C}"/>
          </ac:spMkLst>
        </pc:spChg>
        <pc:spChg chg="mod">
          <ac:chgData name="Sharath Srivatsa" userId="0ba63d4a440c2fa9" providerId="LiveId" clId="{86B53108-1238-4CB2-809B-BAE6E25DC74E}" dt="2024-05-31T17:31:55.596" v="844" actId="27636"/>
          <ac:spMkLst>
            <pc:docMk/>
            <pc:sldMk cId="3427541069" sldId="261"/>
            <ac:spMk id="3" creationId="{DFB1634D-4481-369D-A231-9A6A7F4ACB17}"/>
          </ac:spMkLst>
        </pc:spChg>
        <pc:spChg chg="add mod">
          <ac:chgData name="Sharath Srivatsa" userId="0ba63d4a440c2fa9" providerId="LiveId" clId="{86B53108-1238-4CB2-809B-BAE6E25DC74E}" dt="2024-05-31T14:20:39.460" v="758"/>
          <ac:spMkLst>
            <pc:docMk/>
            <pc:sldMk cId="3427541069" sldId="261"/>
            <ac:spMk id="4" creationId="{780B5113-5F96-25AC-6DB5-822E94AD6560}"/>
          </ac:spMkLst>
        </pc:spChg>
        <pc:spChg chg="add mod">
          <ac:chgData name="Sharath Srivatsa" userId="0ba63d4a440c2fa9" providerId="LiveId" clId="{86B53108-1238-4CB2-809B-BAE6E25DC74E}" dt="2024-05-31T17:30:28.190" v="827" actId="14100"/>
          <ac:spMkLst>
            <pc:docMk/>
            <pc:sldMk cId="3427541069" sldId="261"/>
            <ac:spMk id="6" creationId="{03BCB83E-3D0C-921A-8856-6E6A30A26E42}"/>
          </ac:spMkLst>
        </pc:spChg>
        <pc:picChg chg="add mod">
          <ac:chgData name="Sharath Srivatsa" userId="0ba63d4a440c2fa9" providerId="LiveId" clId="{86B53108-1238-4CB2-809B-BAE6E25DC74E}" dt="2024-05-31T17:26:20.367" v="783" actId="14100"/>
          <ac:picMkLst>
            <pc:docMk/>
            <pc:sldMk cId="3427541069" sldId="261"/>
            <ac:picMk id="5" creationId="{89615034-FDAA-3222-3E93-F7FCAB5E589D}"/>
          </ac:picMkLst>
        </pc:picChg>
        <pc:picChg chg="add mod">
          <ac:chgData name="Sharath Srivatsa" userId="0ba63d4a440c2fa9" providerId="LiveId" clId="{86B53108-1238-4CB2-809B-BAE6E25DC74E}" dt="2024-05-31T17:31:45.459" v="836" actId="14100"/>
          <ac:picMkLst>
            <pc:docMk/>
            <pc:sldMk cId="3427541069" sldId="261"/>
            <ac:picMk id="8" creationId="{913F23E6-73BE-2B01-72AD-6DF06CB13AE6}"/>
          </ac:picMkLst>
        </pc:picChg>
      </pc:sldChg>
      <pc:sldChg chg="addSp modSp new mod">
        <pc:chgData name="Sharath Srivatsa" userId="0ba63d4a440c2fa9" providerId="LiveId" clId="{86B53108-1238-4CB2-809B-BAE6E25DC74E}" dt="2024-05-31T17:41:50.788" v="1002" actId="1076"/>
        <pc:sldMkLst>
          <pc:docMk/>
          <pc:sldMk cId="2680574928" sldId="262"/>
        </pc:sldMkLst>
        <pc:spChg chg="mod">
          <ac:chgData name="Sharath Srivatsa" userId="0ba63d4a440c2fa9" providerId="LiveId" clId="{86B53108-1238-4CB2-809B-BAE6E25DC74E}" dt="2024-05-31T17:36:02.894" v="846"/>
          <ac:spMkLst>
            <pc:docMk/>
            <pc:sldMk cId="2680574928" sldId="262"/>
            <ac:spMk id="2" creationId="{75409387-55B5-9927-A207-7B76A4E4491A}"/>
          </ac:spMkLst>
        </pc:spChg>
        <pc:spChg chg="mod">
          <ac:chgData name="Sharath Srivatsa" userId="0ba63d4a440c2fa9" providerId="LiveId" clId="{86B53108-1238-4CB2-809B-BAE6E25DC74E}" dt="2024-05-31T17:38:30.401" v="879" actId="14100"/>
          <ac:spMkLst>
            <pc:docMk/>
            <pc:sldMk cId="2680574928" sldId="262"/>
            <ac:spMk id="3" creationId="{0AB7DBCF-4ABA-4779-DD17-1A31E7134795}"/>
          </ac:spMkLst>
        </pc:spChg>
        <pc:spChg chg="add mod">
          <ac:chgData name="Sharath Srivatsa" userId="0ba63d4a440c2fa9" providerId="LiveId" clId="{86B53108-1238-4CB2-809B-BAE6E25DC74E}" dt="2024-05-31T17:41:50.788" v="1002" actId="1076"/>
          <ac:spMkLst>
            <pc:docMk/>
            <pc:sldMk cId="2680574928" sldId="262"/>
            <ac:spMk id="8" creationId="{D67D5152-BA8B-902A-0999-E5E0F6CF96F4}"/>
          </ac:spMkLst>
        </pc:spChg>
        <pc:picChg chg="add mod">
          <ac:chgData name="Sharath Srivatsa" userId="0ba63d4a440c2fa9" providerId="LiveId" clId="{86B53108-1238-4CB2-809B-BAE6E25DC74E}" dt="2024-05-31T17:37:24.277" v="860" actId="1076"/>
          <ac:picMkLst>
            <pc:docMk/>
            <pc:sldMk cId="2680574928" sldId="262"/>
            <ac:picMk id="5" creationId="{F0FF1E3A-F315-38A3-4EE3-39E232AC7007}"/>
          </ac:picMkLst>
        </pc:picChg>
        <pc:picChg chg="add mod">
          <ac:chgData name="Sharath Srivatsa" userId="0ba63d4a440c2fa9" providerId="LiveId" clId="{86B53108-1238-4CB2-809B-BAE6E25DC74E}" dt="2024-05-31T17:41:45.481" v="1001" actId="1076"/>
          <ac:picMkLst>
            <pc:docMk/>
            <pc:sldMk cId="2680574928" sldId="262"/>
            <ac:picMk id="7" creationId="{B9C8AFF5-73C5-CBAD-7527-2D66FE0A4A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1392647-3809-491F-A576-6B8C6122232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84FB4-B173-4E2B-A0CD-99614BC06E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210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92647-3809-491F-A576-6B8C6122232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84FB4-B173-4E2B-A0CD-99614BC06E34}" type="slidenum">
              <a:rPr lang="en-IN" smtClean="0"/>
              <a:t>‹#›</a:t>
            </a:fld>
            <a:endParaRPr lang="en-IN"/>
          </a:p>
        </p:txBody>
      </p:sp>
    </p:spTree>
    <p:extLst>
      <p:ext uri="{BB962C8B-B14F-4D97-AF65-F5344CB8AC3E}">
        <p14:creationId xmlns:p14="http://schemas.microsoft.com/office/powerpoint/2010/main" val="373050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92647-3809-491F-A576-6B8C6122232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84FB4-B173-4E2B-A0CD-99614BC06E34}"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54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392647-3809-491F-A576-6B8C6122232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84FB4-B173-4E2B-A0CD-99614BC06E34}" type="slidenum">
              <a:rPr lang="en-IN" smtClean="0"/>
              <a:t>‹#›</a:t>
            </a:fld>
            <a:endParaRPr lang="en-IN"/>
          </a:p>
        </p:txBody>
      </p:sp>
    </p:spTree>
    <p:extLst>
      <p:ext uri="{BB962C8B-B14F-4D97-AF65-F5344CB8AC3E}">
        <p14:creationId xmlns:p14="http://schemas.microsoft.com/office/powerpoint/2010/main" val="89749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92647-3809-491F-A576-6B8C61222328}" type="datetimeFigureOut">
              <a:rPr lang="en-IN" smtClean="0"/>
              <a:t>31-05-2024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84FB4-B173-4E2B-A0CD-99614BC06E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01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392647-3809-491F-A576-6B8C61222328}"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84FB4-B173-4E2B-A0CD-99614BC06E34}" type="slidenum">
              <a:rPr lang="en-IN" smtClean="0"/>
              <a:t>‹#›</a:t>
            </a:fld>
            <a:endParaRPr lang="en-IN"/>
          </a:p>
        </p:txBody>
      </p:sp>
    </p:spTree>
    <p:extLst>
      <p:ext uri="{BB962C8B-B14F-4D97-AF65-F5344CB8AC3E}">
        <p14:creationId xmlns:p14="http://schemas.microsoft.com/office/powerpoint/2010/main" val="96775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392647-3809-491F-A576-6B8C61222328}" type="datetimeFigureOut">
              <a:rPr lang="en-IN" smtClean="0"/>
              <a:t>31-05-2024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084FB4-B173-4E2B-A0CD-99614BC06E34}" type="slidenum">
              <a:rPr lang="en-IN" smtClean="0"/>
              <a:t>‹#›</a:t>
            </a:fld>
            <a:endParaRPr lang="en-IN"/>
          </a:p>
        </p:txBody>
      </p:sp>
    </p:spTree>
    <p:extLst>
      <p:ext uri="{BB962C8B-B14F-4D97-AF65-F5344CB8AC3E}">
        <p14:creationId xmlns:p14="http://schemas.microsoft.com/office/powerpoint/2010/main" val="337125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392647-3809-491F-A576-6B8C61222328}" type="datetimeFigureOut">
              <a:rPr lang="en-IN" smtClean="0"/>
              <a:t>31-05-2024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084FB4-B173-4E2B-A0CD-99614BC06E34}" type="slidenum">
              <a:rPr lang="en-IN" smtClean="0"/>
              <a:t>‹#›</a:t>
            </a:fld>
            <a:endParaRPr lang="en-IN"/>
          </a:p>
        </p:txBody>
      </p:sp>
    </p:spTree>
    <p:extLst>
      <p:ext uri="{BB962C8B-B14F-4D97-AF65-F5344CB8AC3E}">
        <p14:creationId xmlns:p14="http://schemas.microsoft.com/office/powerpoint/2010/main" val="256332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92647-3809-491F-A576-6B8C61222328}" type="datetimeFigureOut">
              <a:rPr lang="en-IN" smtClean="0"/>
              <a:t>31-05-2024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084FB4-B173-4E2B-A0CD-99614BC06E34}" type="slidenum">
              <a:rPr lang="en-IN" smtClean="0"/>
              <a:t>‹#›</a:t>
            </a:fld>
            <a:endParaRPr lang="en-IN"/>
          </a:p>
        </p:txBody>
      </p:sp>
    </p:spTree>
    <p:extLst>
      <p:ext uri="{BB962C8B-B14F-4D97-AF65-F5344CB8AC3E}">
        <p14:creationId xmlns:p14="http://schemas.microsoft.com/office/powerpoint/2010/main" val="299453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92647-3809-491F-A576-6B8C61222328}"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84FB4-B173-4E2B-A0CD-99614BC06E34}" type="slidenum">
              <a:rPr lang="en-IN" smtClean="0"/>
              <a:t>‹#›</a:t>
            </a:fld>
            <a:endParaRPr lang="en-IN"/>
          </a:p>
        </p:txBody>
      </p:sp>
    </p:spTree>
    <p:extLst>
      <p:ext uri="{BB962C8B-B14F-4D97-AF65-F5344CB8AC3E}">
        <p14:creationId xmlns:p14="http://schemas.microsoft.com/office/powerpoint/2010/main" val="115423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392647-3809-491F-A576-6B8C61222328}" type="datetimeFigureOut">
              <a:rPr lang="en-IN" smtClean="0"/>
              <a:t>31-05-2024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84FB4-B173-4E2B-A0CD-99614BC06E34}"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70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1392647-3809-491F-A576-6B8C61222328}" type="datetimeFigureOut">
              <a:rPr lang="en-IN" smtClean="0"/>
              <a:t>31-05-2024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084FB4-B173-4E2B-A0CD-99614BC06E34}"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2698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FF74-4A8B-239D-70E5-4958A155EFC0}"/>
              </a:ext>
            </a:extLst>
          </p:cNvPr>
          <p:cNvSpPr>
            <a:spLocks noGrp="1"/>
          </p:cNvSpPr>
          <p:nvPr>
            <p:ph type="ctrTitle"/>
          </p:nvPr>
        </p:nvSpPr>
        <p:spPr/>
        <p:txBody>
          <a:bodyPr/>
          <a:lstStyle/>
          <a:p>
            <a:r>
              <a:rPr lang="en-US" dirty="0"/>
              <a:t>EDA Overview</a:t>
            </a:r>
            <a:endParaRPr lang="en-IN" dirty="0"/>
          </a:p>
        </p:txBody>
      </p:sp>
      <p:sp>
        <p:nvSpPr>
          <p:cNvPr id="3" name="Subtitle 2">
            <a:extLst>
              <a:ext uri="{FF2B5EF4-FFF2-40B4-BE49-F238E27FC236}">
                <a16:creationId xmlns:a16="http://schemas.microsoft.com/office/drawing/2014/main" id="{0D7B0AC1-820E-5264-F1D2-71E01256F0EE}"/>
              </a:ext>
            </a:extLst>
          </p:cNvPr>
          <p:cNvSpPr>
            <a:spLocks noGrp="1"/>
          </p:cNvSpPr>
          <p:nvPr>
            <p:ph type="subTitle" idx="1"/>
          </p:nvPr>
        </p:nvSpPr>
        <p:spPr/>
        <p:txBody>
          <a:bodyPr/>
          <a:lstStyle/>
          <a:p>
            <a:r>
              <a:rPr lang="en-US"/>
              <a:t>Sharath Srivatsa</a:t>
            </a:r>
            <a:endParaRPr lang="en-IN"/>
          </a:p>
        </p:txBody>
      </p:sp>
    </p:spTree>
    <p:extLst>
      <p:ext uri="{BB962C8B-B14F-4D97-AF65-F5344CB8AC3E}">
        <p14:creationId xmlns:p14="http://schemas.microsoft.com/office/powerpoint/2010/main" val="310785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5ABFD-ECE6-6B42-EB38-A9623FA49BC9}"/>
              </a:ext>
            </a:extLst>
          </p:cNvPr>
          <p:cNvSpPr>
            <a:spLocks noGrp="1"/>
          </p:cNvSpPr>
          <p:nvPr>
            <p:ph type="title"/>
          </p:nvPr>
        </p:nvSpPr>
        <p:spPr>
          <a:xfrm>
            <a:off x="1024128" y="230125"/>
            <a:ext cx="3004947" cy="1854708"/>
          </a:xfrm>
        </p:spPr>
        <p:txBody>
          <a:bodyPr/>
          <a:lstStyle/>
          <a:p>
            <a:r>
              <a:rPr lang="en-US" dirty="0"/>
              <a:t>Types of </a:t>
            </a:r>
            <a:br>
              <a:rPr lang="en-US" dirty="0"/>
            </a:br>
            <a:r>
              <a:rPr lang="en-US" dirty="0"/>
              <a:t>Analytics</a:t>
            </a:r>
            <a:endParaRPr lang="en-IN" dirty="0"/>
          </a:p>
        </p:txBody>
      </p:sp>
      <p:sp>
        <p:nvSpPr>
          <p:cNvPr id="3" name="Content Placeholder 2">
            <a:extLst>
              <a:ext uri="{FF2B5EF4-FFF2-40B4-BE49-F238E27FC236}">
                <a16:creationId xmlns:a16="http://schemas.microsoft.com/office/drawing/2014/main" id="{05CB4544-EBBB-086F-C05C-148294F70AE3}"/>
              </a:ext>
            </a:extLst>
          </p:cNvPr>
          <p:cNvSpPr>
            <a:spLocks noGrp="1"/>
          </p:cNvSpPr>
          <p:nvPr>
            <p:ph idx="1"/>
          </p:nvPr>
        </p:nvSpPr>
        <p:spPr>
          <a:xfrm>
            <a:off x="4386453" y="230124"/>
            <a:ext cx="3633597" cy="2246376"/>
          </a:xfrm>
        </p:spPr>
        <p:txBody>
          <a:bodyPr>
            <a:normAutofit fontScale="85000" lnSpcReduction="10000"/>
          </a:bodyPr>
          <a:lstStyle/>
          <a:p>
            <a:r>
              <a:rPr lang="en-US" b="1" dirty="0"/>
              <a:t>Descriptive Analytics</a:t>
            </a:r>
          </a:p>
          <a:p>
            <a:r>
              <a:rPr lang="en-US" dirty="0"/>
              <a:t>- We can consider this type of data analysis as the explainer of data</a:t>
            </a:r>
          </a:p>
          <a:p>
            <a:r>
              <a:rPr lang="en-US" dirty="0"/>
              <a:t>- Talking in deep descriptive data analysis tells about what happened in the past and usually combines dashboards and graphs with it</a:t>
            </a:r>
          </a:p>
        </p:txBody>
      </p:sp>
      <p:sp>
        <p:nvSpPr>
          <p:cNvPr id="5" name="Content Placeholder 2">
            <a:extLst>
              <a:ext uri="{FF2B5EF4-FFF2-40B4-BE49-F238E27FC236}">
                <a16:creationId xmlns:a16="http://schemas.microsoft.com/office/drawing/2014/main" id="{C6121B52-209B-587C-B2B8-6780A0293B0F}"/>
              </a:ext>
            </a:extLst>
          </p:cNvPr>
          <p:cNvSpPr txBox="1">
            <a:spLocks/>
          </p:cNvSpPr>
          <p:nvPr/>
        </p:nvSpPr>
        <p:spPr>
          <a:xfrm>
            <a:off x="8248650" y="2834640"/>
            <a:ext cx="3862197"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700" b="1" dirty="0"/>
              <a:t>Predictive Analytics</a:t>
            </a:r>
          </a:p>
          <a:p>
            <a:r>
              <a:rPr lang="en-US" sz="1800" dirty="0"/>
              <a:t>- After knowing and understanding what happened and the root cause of what happened, one needs to answer the question of what is likely to happen.</a:t>
            </a:r>
          </a:p>
          <a:p>
            <a:r>
              <a:rPr lang="en-US" sz="1800" dirty="0"/>
              <a:t>-  Predictive analysis is used to predict future outcomes using the previous data</a:t>
            </a:r>
          </a:p>
          <a:p>
            <a:r>
              <a:rPr lang="en-US" sz="1700" b="1" dirty="0"/>
              <a:t>Prescriptive Analytics</a:t>
            </a:r>
          </a:p>
          <a:p>
            <a:r>
              <a:rPr lang="en-US" sz="1800" dirty="0"/>
              <a:t>- Here, the final type of data analysis is prescriptive data analysis, which goes beyond descriptive and predictive analysis by recommending a course of action based on the analysis results</a:t>
            </a:r>
            <a:endParaRPr lang="en-IN" sz="1800" dirty="0"/>
          </a:p>
        </p:txBody>
      </p:sp>
      <p:sp>
        <p:nvSpPr>
          <p:cNvPr id="7" name="Content Placeholder 2">
            <a:extLst>
              <a:ext uri="{FF2B5EF4-FFF2-40B4-BE49-F238E27FC236}">
                <a16:creationId xmlns:a16="http://schemas.microsoft.com/office/drawing/2014/main" id="{ECB538DB-B4D9-9E5F-A338-FCD5244A8449}"/>
              </a:ext>
            </a:extLst>
          </p:cNvPr>
          <p:cNvSpPr txBox="1">
            <a:spLocks/>
          </p:cNvSpPr>
          <p:nvPr/>
        </p:nvSpPr>
        <p:spPr>
          <a:xfrm>
            <a:off x="8248650" y="230124"/>
            <a:ext cx="3633597" cy="2246376"/>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b="1" dirty="0"/>
              <a:t>Diagnostic Analytics</a:t>
            </a:r>
          </a:p>
          <a:p>
            <a:r>
              <a:rPr lang="en-US" dirty="0"/>
              <a:t>- After performing the descriptive analysis and getting to know what happened, one must look forward to seeking why it happened</a:t>
            </a:r>
          </a:p>
          <a:p>
            <a:r>
              <a:rPr lang="en-US" dirty="0"/>
              <a:t>- We perform diagnostic data analysis to find the cause of output from the descriptive analysis</a:t>
            </a:r>
            <a:endParaRPr lang="en-IN" dirty="0"/>
          </a:p>
        </p:txBody>
      </p:sp>
      <p:pic>
        <p:nvPicPr>
          <p:cNvPr id="8" name="Picture 7">
            <a:extLst>
              <a:ext uri="{FF2B5EF4-FFF2-40B4-BE49-F238E27FC236}">
                <a16:creationId xmlns:a16="http://schemas.microsoft.com/office/drawing/2014/main" id="{B9497543-2842-D659-C74A-036A0B434481}"/>
              </a:ext>
            </a:extLst>
          </p:cNvPr>
          <p:cNvPicPr>
            <a:picLocks noChangeAspect="1"/>
          </p:cNvPicPr>
          <p:nvPr/>
        </p:nvPicPr>
        <p:blipFill>
          <a:blip r:embed="rId2"/>
          <a:stretch>
            <a:fillRect/>
          </a:stretch>
        </p:blipFill>
        <p:spPr>
          <a:xfrm>
            <a:off x="1071290" y="2568575"/>
            <a:ext cx="6630325" cy="3905795"/>
          </a:xfrm>
          <a:prstGeom prst="rect">
            <a:avLst/>
          </a:prstGeom>
        </p:spPr>
      </p:pic>
    </p:spTree>
    <p:extLst>
      <p:ext uri="{BB962C8B-B14F-4D97-AF65-F5344CB8AC3E}">
        <p14:creationId xmlns:p14="http://schemas.microsoft.com/office/powerpoint/2010/main" val="284092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F8CD-C007-2598-D6EB-CB6B10003B19}"/>
              </a:ext>
            </a:extLst>
          </p:cNvPr>
          <p:cNvSpPr>
            <a:spLocks noGrp="1"/>
          </p:cNvSpPr>
          <p:nvPr>
            <p:ph type="title"/>
          </p:nvPr>
        </p:nvSpPr>
        <p:spPr/>
        <p:txBody>
          <a:bodyPr/>
          <a:lstStyle/>
          <a:p>
            <a:r>
              <a:rPr lang="en-US" dirty="0"/>
              <a:t>Eda – Descriptive Analytics </a:t>
            </a:r>
            <a:endParaRPr lang="en-IN" dirty="0"/>
          </a:p>
        </p:txBody>
      </p:sp>
      <p:sp>
        <p:nvSpPr>
          <p:cNvPr id="3" name="Content Placeholder 2">
            <a:extLst>
              <a:ext uri="{FF2B5EF4-FFF2-40B4-BE49-F238E27FC236}">
                <a16:creationId xmlns:a16="http://schemas.microsoft.com/office/drawing/2014/main" id="{7145C609-37A1-DD18-0CD3-689C45E1A60F}"/>
              </a:ext>
            </a:extLst>
          </p:cNvPr>
          <p:cNvSpPr>
            <a:spLocks noGrp="1"/>
          </p:cNvSpPr>
          <p:nvPr>
            <p:ph idx="1"/>
          </p:nvPr>
        </p:nvSpPr>
        <p:spPr/>
        <p:txBody>
          <a:bodyPr/>
          <a:lstStyle/>
          <a:p>
            <a:r>
              <a:rPr lang="en-US" dirty="0"/>
              <a:t>Agenda</a:t>
            </a:r>
          </a:p>
          <a:p>
            <a:pPr>
              <a:buFont typeface="Wingdings" panose="05000000000000000000" pitchFamily="2" charset="2"/>
              <a:buChar char="v"/>
            </a:pPr>
            <a:r>
              <a:rPr lang="en-US" dirty="0"/>
              <a:t>Understand Problem Statement</a:t>
            </a:r>
          </a:p>
          <a:p>
            <a:pPr>
              <a:buFont typeface="Wingdings" panose="05000000000000000000" pitchFamily="2" charset="2"/>
              <a:buChar char="v"/>
            </a:pPr>
            <a:r>
              <a:rPr lang="en-US" dirty="0"/>
              <a:t>Understand Data Definitions</a:t>
            </a:r>
          </a:p>
          <a:p>
            <a:pPr>
              <a:buFont typeface="Wingdings" panose="05000000000000000000" pitchFamily="2" charset="2"/>
              <a:buChar char="v"/>
            </a:pPr>
            <a:r>
              <a:rPr lang="en-US" dirty="0"/>
              <a:t>Comprehensive Data Review</a:t>
            </a:r>
          </a:p>
          <a:p>
            <a:pPr>
              <a:buFont typeface="Wingdings" panose="05000000000000000000" pitchFamily="2" charset="2"/>
              <a:buChar char="v"/>
            </a:pPr>
            <a:r>
              <a:rPr lang="en-US" dirty="0"/>
              <a:t>Univariate Analysis</a:t>
            </a:r>
          </a:p>
          <a:p>
            <a:pPr>
              <a:buFont typeface="Wingdings" panose="05000000000000000000" pitchFamily="2" charset="2"/>
              <a:buChar char="v"/>
            </a:pPr>
            <a:r>
              <a:rPr lang="en-US" dirty="0"/>
              <a:t>Multi-variate Analysis</a:t>
            </a:r>
          </a:p>
          <a:p>
            <a:pPr>
              <a:buFont typeface="Wingdings" panose="05000000000000000000" pitchFamily="2" charset="2"/>
              <a:buChar char="v"/>
            </a:pPr>
            <a:r>
              <a:rPr lang="en-US" dirty="0"/>
              <a:t>Basic Cleaning</a:t>
            </a:r>
            <a:endParaRPr lang="en-IN" dirty="0"/>
          </a:p>
        </p:txBody>
      </p:sp>
    </p:spTree>
    <p:extLst>
      <p:ext uri="{BB962C8B-B14F-4D97-AF65-F5344CB8AC3E}">
        <p14:creationId xmlns:p14="http://schemas.microsoft.com/office/powerpoint/2010/main" val="278312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12BF-F36C-0F10-D925-C1987992269C}"/>
              </a:ext>
            </a:extLst>
          </p:cNvPr>
          <p:cNvSpPr>
            <a:spLocks noGrp="1"/>
          </p:cNvSpPr>
          <p:nvPr>
            <p:ph type="title"/>
          </p:nvPr>
        </p:nvSpPr>
        <p:spPr>
          <a:xfrm>
            <a:off x="1024128" y="585216"/>
            <a:ext cx="2347722" cy="805434"/>
          </a:xfrm>
        </p:spPr>
        <p:txBody>
          <a:bodyPr/>
          <a:lstStyle/>
          <a:p>
            <a:r>
              <a:rPr lang="en-IN" dirty="0"/>
              <a:t>Skewness </a:t>
            </a:r>
          </a:p>
        </p:txBody>
      </p:sp>
      <p:sp>
        <p:nvSpPr>
          <p:cNvPr id="3" name="Content Placeholder 2">
            <a:extLst>
              <a:ext uri="{FF2B5EF4-FFF2-40B4-BE49-F238E27FC236}">
                <a16:creationId xmlns:a16="http://schemas.microsoft.com/office/drawing/2014/main" id="{DFB1634D-4481-369D-A231-9A6A7F4ACB17}"/>
              </a:ext>
            </a:extLst>
          </p:cNvPr>
          <p:cNvSpPr>
            <a:spLocks noGrp="1"/>
          </p:cNvSpPr>
          <p:nvPr>
            <p:ph idx="1"/>
          </p:nvPr>
        </p:nvSpPr>
        <p:spPr>
          <a:xfrm>
            <a:off x="7071814" y="4261722"/>
            <a:ext cx="4730194" cy="2566987"/>
          </a:xfrm>
        </p:spPr>
        <p:txBody>
          <a:bodyPr>
            <a:normAutofit fontScale="85000" lnSpcReduction="20000"/>
          </a:bodyPr>
          <a:lstStyle/>
          <a:p>
            <a:r>
              <a:rPr lang="en-US" b="1" dirty="0"/>
              <a:t>Symmetric:</a:t>
            </a:r>
          </a:p>
          <a:p>
            <a:r>
              <a:rPr lang="en-US" dirty="0"/>
              <a:t>- Values between -0.5 to 0.5</a:t>
            </a:r>
          </a:p>
          <a:p>
            <a:r>
              <a:rPr lang="en-US" b="1" dirty="0"/>
              <a:t>Moderated Skewed data:</a:t>
            </a:r>
          </a:p>
          <a:p>
            <a:r>
              <a:rPr lang="en-US" dirty="0"/>
              <a:t>- Values between -1 and -0.5 or between    0.5 and 1</a:t>
            </a:r>
          </a:p>
          <a:p>
            <a:r>
              <a:rPr lang="en-US" b="1" dirty="0"/>
              <a:t>Highly Skewed data:</a:t>
            </a:r>
          </a:p>
          <a:p>
            <a:r>
              <a:rPr lang="en-US" dirty="0"/>
              <a:t>- Values less than -1 or greater than 1</a:t>
            </a:r>
            <a:endParaRPr lang="en-IN" dirty="0"/>
          </a:p>
        </p:txBody>
      </p:sp>
      <p:pic>
        <p:nvPicPr>
          <p:cNvPr id="5" name="Picture 4">
            <a:extLst>
              <a:ext uri="{FF2B5EF4-FFF2-40B4-BE49-F238E27FC236}">
                <a16:creationId xmlns:a16="http://schemas.microsoft.com/office/drawing/2014/main" id="{89615034-FDAA-3222-3E93-F7FCAB5E589D}"/>
              </a:ext>
            </a:extLst>
          </p:cNvPr>
          <p:cNvPicPr>
            <a:picLocks noChangeAspect="1"/>
          </p:cNvPicPr>
          <p:nvPr/>
        </p:nvPicPr>
        <p:blipFill>
          <a:blip r:embed="rId2"/>
          <a:stretch>
            <a:fillRect/>
          </a:stretch>
        </p:blipFill>
        <p:spPr>
          <a:xfrm>
            <a:off x="4476217" y="0"/>
            <a:ext cx="7640116" cy="2028825"/>
          </a:xfrm>
          <a:prstGeom prst="rect">
            <a:avLst/>
          </a:prstGeom>
        </p:spPr>
      </p:pic>
      <p:sp>
        <p:nvSpPr>
          <p:cNvPr id="6" name="Content Placeholder 2">
            <a:extLst>
              <a:ext uri="{FF2B5EF4-FFF2-40B4-BE49-F238E27FC236}">
                <a16:creationId xmlns:a16="http://schemas.microsoft.com/office/drawing/2014/main" id="{03BCB83E-3D0C-921A-8856-6E6A30A26E42}"/>
              </a:ext>
            </a:extLst>
          </p:cNvPr>
          <p:cNvSpPr txBox="1">
            <a:spLocks/>
          </p:cNvSpPr>
          <p:nvPr/>
        </p:nvSpPr>
        <p:spPr>
          <a:xfrm>
            <a:off x="1176529" y="2181225"/>
            <a:ext cx="5395721" cy="4091559"/>
          </a:xfrm>
          <a:prstGeom prst="rect">
            <a:avLst/>
          </a:prstGeom>
        </p:spPr>
        <p:txBody>
          <a:bodyPr vert="horz" lIns="45720" tIns="45720" rIns="45720" bIns="45720" rtlCol="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t>Symmetrical:</a:t>
            </a:r>
            <a:r>
              <a:rPr lang="en-US" dirty="0"/>
              <a:t> When the skewness is close to 0 and the mean is almost the same as the median</a:t>
            </a:r>
          </a:p>
          <a:p>
            <a:r>
              <a:rPr lang="en-US" b="1" dirty="0"/>
              <a:t>Negative skew:</a:t>
            </a:r>
            <a:r>
              <a:rPr lang="en-US" dirty="0"/>
              <a:t> When the left tail of the histogram of the distribution is longer and the majority of the observations are concentrated on the right tail. In this case, we can use also the term “left-skewed” or “left-tailed”. and the median is greater than the mean.</a:t>
            </a:r>
          </a:p>
          <a:p>
            <a:r>
              <a:rPr lang="en-US" b="1" dirty="0"/>
              <a:t>Positive skew:</a:t>
            </a:r>
            <a:r>
              <a:rPr lang="en-US" dirty="0"/>
              <a:t> When the right tail of the histogram of the distribution is longer and the majority of the observations are concentrated on the left tail. In this case, we can use also the term “right-skewed” or “right-tailed”. and the median is less than the mean.</a:t>
            </a:r>
            <a:endParaRPr lang="en-IN" dirty="0"/>
          </a:p>
        </p:txBody>
      </p:sp>
      <p:pic>
        <p:nvPicPr>
          <p:cNvPr id="8" name="Picture 7">
            <a:extLst>
              <a:ext uri="{FF2B5EF4-FFF2-40B4-BE49-F238E27FC236}">
                <a16:creationId xmlns:a16="http://schemas.microsoft.com/office/drawing/2014/main" id="{913F23E6-73BE-2B01-72AD-6DF06CB13AE6}"/>
              </a:ext>
            </a:extLst>
          </p:cNvPr>
          <p:cNvPicPr>
            <a:picLocks noChangeAspect="1"/>
          </p:cNvPicPr>
          <p:nvPr/>
        </p:nvPicPr>
        <p:blipFill>
          <a:blip r:embed="rId3"/>
          <a:stretch>
            <a:fillRect/>
          </a:stretch>
        </p:blipFill>
        <p:spPr>
          <a:xfrm>
            <a:off x="6667500" y="2043399"/>
            <a:ext cx="5524500" cy="2218323"/>
          </a:xfrm>
          <a:prstGeom prst="rect">
            <a:avLst/>
          </a:prstGeom>
        </p:spPr>
      </p:pic>
    </p:spTree>
    <p:extLst>
      <p:ext uri="{BB962C8B-B14F-4D97-AF65-F5344CB8AC3E}">
        <p14:creationId xmlns:p14="http://schemas.microsoft.com/office/powerpoint/2010/main" val="342754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09387-55B5-9927-A207-7B76A4E4491A}"/>
              </a:ext>
            </a:extLst>
          </p:cNvPr>
          <p:cNvSpPr>
            <a:spLocks noGrp="1"/>
          </p:cNvSpPr>
          <p:nvPr>
            <p:ph type="title"/>
          </p:nvPr>
        </p:nvSpPr>
        <p:spPr/>
        <p:txBody>
          <a:bodyPr/>
          <a:lstStyle/>
          <a:p>
            <a:r>
              <a:rPr lang="en-IN" dirty="0"/>
              <a:t>Kurtosis</a:t>
            </a:r>
          </a:p>
        </p:txBody>
      </p:sp>
      <p:sp>
        <p:nvSpPr>
          <p:cNvPr id="3" name="Content Placeholder 2">
            <a:extLst>
              <a:ext uri="{FF2B5EF4-FFF2-40B4-BE49-F238E27FC236}">
                <a16:creationId xmlns:a16="http://schemas.microsoft.com/office/drawing/2014/main" id="{0AB7DBCF-4ABA-4779-DD17-1A31E7134795}"/>
              </a:ext>
            </a:extLst>
          </p:cNvPr>
          <p:cNvSpPr>
            <a:spLocks noGrp="1"/>
          </p:cNvSpPr>
          <p:nvPr>
            <p:ph idx="1"/>
          </p:nvPr>
        </p:nvSpPr>
        <p:spPr>
          <a:xfrm>
            <a:off x="1024129" y="2286000"/>
            <a:ext cx="6386322" cy="4023360"/>
          </a:xfrm>
        </p:spPr>
        <p:txBody>
          <a:bodyPr>
            <a:normAutofit/>
          </a:bodyPr>
          <a:lstStyle/>
          <a:p>
            <a:pPr marL="457200" indent="-457200">
              <a:buFont typeface="+mj-lt"/>
              <a:buAutoNum type="arabicPeriod"/>
            </a:pPr>
            <a:r>
              <a:rPr lang="en-US" dirty="0"/>
              <a:t>In statistics, we use the kurtosis measure to describe the “</a:t>
            </a:r>
            <a:r>
              <a:rPr lang="en-US" dirty="0" err="1"/>
              <a:t>tailedness</a:t>
            </a:r>
            <a:r>
              <a:rPr lang="en-US" dirty="0"/>
              <a:t>” of the distribution as it describes the shape of it. </a:t>
            </a:r>
          </a:p>
          <a:p>
            <a:pPr marL="457200" indent="-457200">
              <a:buFont typeface="+mj-lt"/>
              <a:buAutoNum type="arabicPeriod"/>
            </a:pPr>
            <a:r>
              <a:rPr lang="en-US" dirty="0"/>
              <a:t>It is also a measure of the “peakedness” of the distribution</a:t>
            </a:r>
          </a:p>
          <a:p>
            <a:pPr marL="457200" indent="-457200">
              <a:buFont typeface="+mj-lt"/>
              <a:buAutoNum type="arabicPeriod"/>
            </a:pPr>
            <a:r>
              <a:rPr lang="en-US" dirty="0"/>
              <a:t>Three types of kurtosis.</a:t>
            </a:r>
          </a:p>
          <a:p>
            <a:pPr marL="630936" lvl="1" indent="-457200">
              <a:buFont typeface="+mj-lt"/>
              <a:buAutoNum type="arabicPeriod"/>
            </a:pPr>
            <a:r>
              <a:rPr lang="en-US" dirty="0"/>
              <a:t>Mesokurtic: This is the normal distribution</a:t>
            </a:r>
          </a:p>
          <a:p>
            <a:pPr marL="630936" lvl="1" indent="-457200">
              <a:buFont typeface="+mj-lt"/>
              <a:buAutoNum type="arabicPeriod"/>
            </a:pPr>
            <a:r>
              <a:rPr lang="en-US" dirty="0"/>
              <a:t>Leptokurtic: This distribution has fatter tails and a sharper peak. The kurtosis is “positive” with a value greater than 3</a:t>
            </a:r>
          </a:p>
          <a:p>
            <a:pPr marL="630936" lvl="1" indent="-457200">
              <a:buFont typeface="+mj-lt"/>
              <a:buAutoNum type="arabicPeriod"/>
            </a:pPr>
            <a:r>
              <a:rPr lang="en-US" dirty="0"/>
              <a:t>Platykurtic: The distribution has a lower and wider peak and thinner tails. The kurtosis is “negative” with a value less than 3</a:t>
            </a:r>
          </a:p>
          <a:p>
            <a:pPr marL="457200" indent="-457200">
              <a:buFont typeface="+mj-lt"/>
              <a:buAutoNum type="arabicPeriod"/>
            </a:pPr>
            <a:endParaRPr lang="en-IN" dirty="0"/>
          </a:p>
        </p:txBody>
      </p:sp>
      <p:pic>
        <p:nvPicPr>
          <p:cNvPr id="5" name="Picture 4">
            <a:extLst>
              <a:ext uri="{FF2B5EF4-FFF2-40B4-BE49-F238E27FC236}">
                <a16:creationId xmlns:a16="http://schemas.microsoft.com/office/drawing/2014/main" id="{F0FF1E3A-F315-38A3-4EE3-39E232AC7007}"/>
              </a:ext>
            </a:extLst>
          </p:cNvPr>
          <p:cNvPicPr>
            <a:picLocks noChangeAspect="1"/>
          </p:cNvPicPr>
          <p:nvPr/>
        </p:nvPicPr>
        <p:blipFill>
          <a:blip r:embed="rId2"/>
          <a:stretch>
            <a:fillRect/>
          </a:stretch>
        </p:blipFill>
        <p:spPr>
          <a:xfrm>
            <a:off x="7705435" y="0"/>
            <a:ext cx="4153480" cy="2229161"/>
          </a:xfrm>
          <a:prstGeom prst="rect">
            <a:avLst/>
          </a:prstGeom>
        </p:spPr>
      </p:pic>
      <p:pic>
        <p:nvPicPr>
          <p:cNvPr id="7" name="Picture 6">
            <a:extLst>
              <a:ext uri="{FF2B5EF4-FFF2-40B4-BE49-F238E27FC236}">
                <a16:creationId xmlns:a16="http://schemas.microsoft.com/office/drawing/2014/main" id="{B9C8AFF5-73C5-CBAD-7527-2D66FE0A4AB1}"/>
              </a:ext>
            </a:extLst>
          </p:cNvPr>
          <p:cNvPicPr>
            <a:picLocks noChangeAspect="1"/>
          </p:cNvPicPr>
          <p:nvPr/>
        </p:nvPicPr>
        <p:blipFill>
          <a:blip r:embed="rId3"/>
          <a:stretch>
            <a:fillRect/>
          </a:stretch>
        </p:blipFill>
        <p:spPr>
          <a:xfrm>
            <a:off x="7534276" y="2316267"/>
            <a:ext cx="4657724" cy="2225466"/>
          </a:xfrm>
          <a:prstGeom prst="rect">
            <a:avLst/>
          </a:prstGeom>
        </p:spPr>
      </p:pic>
      <p:sp>
        <p:nvSpPr>
          <p:cNvPr id="8" name="Content Placeholder 2">
            <a:extLst>
              <a:ext uri="{FF2B5EF4-FFF2-40B4-BE49-F238E27FC236}">
                <a16:creationId xmlns:a16="http://schemas.microsoft.com/office/drawing/2014/main" id="{D67D5152-BA8B-902A-0999-E5E0F6CF96F4}"/>
              </a:ext>
            </a:extLst>
          </p:cNvPr>
          <p:cNvSpPr txBox="1">
            <a:spLocks/>
          </p:cNvSpPr>
          <p:nvPr/>
        </p:nvSpPr>
        <p:spPr>
          <a:xfrm>
            <a:off x="7738917" y="4639507"/>
            <a:ext cx="4086515" cy="2008630"/>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dirty="0">
                <a:solidFill>
                  <a:srgbClr val="FF0000"/>
                </a:solidFill>
              </a:rPr>
              <a:t>**</a:t>
            </a:r>
            <a:r>
              <a:rPr lang="en-US" dirty="0"/>
              <a:t> Skewness measures the degree of asymmetry of the distribution, while Kurtosis measures the degree of peakedness and flatness of a distribution</a:t>
            </a:r>
          </a:p>
          <a:p>
            <a:pPr marL="0" indent="0">
              <a:buNone/>
            </a:pPr>
            <a:r>
              <a:rPr lang="en-US" dirty="0">
                <a:solidFill>
                  <a:srgbClr val="FF0000"/>
                </a:solidFill>
              </a:rPr>
              <a:t>*** </a:t>
            </a:r>
            <a:r>
              <a:rPr lang="en-US" dirty="0"/>
              <a:t>The value of both Skewness and Kurtosis ranges from -infinity to +infinity</a:t>
            </a:r>
          </a:p>
        </p:txBody>
      </p:sp>
    </p:spTree>
    <p:extLst>
      <p:ext uri="{BB962C8B-B14F-4D97-AF65-F5344CB8AC3E}">
        <p14:creationId xmlns:p14="http://schemas.microsoft.com/office/powerpoint/2010/main" val="2680574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110</TotalTime>
  <Words>490</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Tw Cen MT</vt:lpstr>
      <vt:lpstr>Tw Cen MT Condensed</vt:lpstr>
      <vt:lpstr>Wingdings</vt:lpstr>
      <vt:lpstr>Wingdings 3</vt:lpstr>
      <vt:lpstr>Integral</vt:lpstr>
      <vt:lpstr>EDA Overview</vt:lpstr>
      <vt:lpstr>Types of  Analytics</vt:lpstr>
      <vt:lpstr>Eda – Descriptive Analytics </vt:lpstr>
      <vt:lpstr>Skewness </vt:lpstr>
      <vt:lpstr>Kurtosis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Sharath Srivatsa</dc:creator>
  <cp:lastModifiedBy>Sharath Srivatsa</cp:lastModifiedBy>
  <cp:revision>1</cp:revision>
  <dcterms:created xsi:type="dcterms:W3CDTF">2024-05-31T13:31:13Z</dcterms:created>
  <dcterms:modified xsi:type="dcterms:W3CDTF">2024-05-31T18:24:58Z</dcterms:modified>
</cp:coreProperties>
</file>