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9118-3108-4442-A071-07D6BC29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4A0FF-0359-457F-AA56-D24E17459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ECF0-2452-4C4A-BCAD-B22B828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0800-1D91-4CDD-A74E-8D4F9297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ADCA-5857-45F6-9D05-1D51848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05EC-7488-4245-9D3E-D94CD6BA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759FF-78DA-4C4D-9B63-22AFFD6BD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B1B7-756C-4FE7-8836-D4CE6782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F2C9-1AE6-438C-BD8B-186D4F5D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B3EC-7618-4FB0-8E7A-395DEE7D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D8110-409D-4D90-B72F-1CB47EA2C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44CC3-5A78-401A-8CE2-B7E4FD20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0FA7-B21E-4022-A972-8E58CA19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7B47-2E05-4A9E-BA04-41FE9FA8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63A2-B697-4C37-A91E-06FC7F4E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17B-5CBA-48E5-846D-776785D5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05C6-E352-4D0D-A689-0E62414F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193E-6DFA-4ABB-A9C9-9ECD51BE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EBFA-56AD-4250-895B-ECF869B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7812-9853-476E-A0C5-5CB914F1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F0B-616F-4BE1-8A24-9D8D234A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D2F5-295F-49EE-983D-FA5F27D46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AD3A-A377-487B-A9EE-B9F0D43B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A7DC-B4C6-47D4-9AB4-5678098B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54BE-C9BE-4A94-A433-24632BA1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B26-4868-45F7-A1D0-B4B87D3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EB79-72BA-45DA-B244-25D54B1C6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CC197-9305-4875-AF0A-3385400B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34B6-828A-4F1B-882A-71B53D42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DADFE-D74E-4646-B998-E2A364BC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7191B-0B28-4E52-9FA3-6D995C7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A517-604D-4581-844E-7610DA3F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97EE2-8869-4135-A532-AEE35FB2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C6C18-DEFD-43DF-8864-4FF60E8A0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E4225-BF03-430A-9D74-D2D469BF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ED4A2-2A5D-436F-8776-FFBE4D159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C270A-E82F-4009-8D55-7095A2B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A45B5-986F-41FD-8177-BA353F0F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3D708-8C37-467E-AE92-83D74205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3F07-6F5E-498E-993D-24E8B174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BBDF-0DD9-4B11-B7EA-5748405D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2ADB-663D-46A4-B993-8C74BA7B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716D5-C11D-4C26-985F-DBF21385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63494-BCD4-44A0-9A26-8096EF0C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1C9F7-4688-4228-A76B-D8B7944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3D39-4CB8-427F-9D7D-41591FA7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2B2-4342-4714-AAB1-7D396DE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DC29-00A4-4171-8E2F-4A9B87ED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FFAD-22E4-458C-BB21-E5C99527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7EEB4-43AB-4073-A668-F6F999A4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8383-95C7-472D-A296-27E5C479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9F6F-3839-4B89-BEDD-7A9DD3A0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2A50-9921-4312-8D83-A35C9588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F005A-1C19-48C7-AB35-FA66412A5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0553-02A0-4498-AD7E-97BFB488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7303-A480-4B59-ADAD-8AFF21AC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6469-FFB9-4BC5-AA85-A91A1696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7B1D4-D956-4CF7-BCD6-11CE407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86FB4-10AB-4EE6-8912-1D7D83A7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91BF-F05F-4E23-BAA4-00C904F2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E419-5F9F-461A-BC62-B867567B6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E316-97D9-4173-8A81-FFE0613EF577}" type="datetimeFigureOut">
              <a:rPr lang="en-US" smtClean="0"/>
              <a:t>06/08/2020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53BA-E4F2-401A-BAE6-53137D161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08ED-86D2-49C5-A482-59DB9335A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DDB2-1FEB-4D2B-9241-8F5B239A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46A8-8995-45E5-8C91-CA355B541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Coursera Capstone Project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Opening New Indian Restaurant in Toronto City,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B16D-C85B-4B50-81F3-9CAF1DEBC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Santosh Sawant</a:t>
            </a:r>
          </a:p>
          <a:p>
            <a:r>
              <a:rPr lang="en-US" dirty="0"/>
              <a:t>06.08.2020</a:t>
            </a:r>
          </a:p>
        </p:txBody>
      </p:sp>
    </p:spTree>
    <p:extLst>
      <p:ext uri="{BB962C8B-B14F-4D97-AF65-F5344CB8AC3E}">
        <p14:creationId xmlns:p14="http://schemas.microsoft.com/office/powerpoint/2010/main" val="121941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046879AE-6968-4A48-83DB-47A02F388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6" r="1747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A3637-A1F9-419D-A146-8F94F5EF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38699-BB32-4AA0-9F1A-FB4F24B6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apital city of the Canadian province of Ontario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Most Populous and diverse culture city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Most favored city by immigrants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Major economic activities are executed in Toronto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Higher population from India after China in immigration count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90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046879AE-6968-4A48-83DB-47A02F388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6" r="1747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A3637-A1F9-419D-A146-8F94F5EF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Business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38699-BB32-4AA0-9F1A-FB4F24B6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022601"/>
            <a:ext cx="4231154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“Using data science methodology and machine learning tools, help investors to select the best locations in the city of Toronto, Canada to open a new Indian Restaurant”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2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5E5A-D376-4CCF-8F3E-B3CE4BED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Source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8CE0D-80E4-40B1-8998-9C95FD22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neighborhoods in Toronto. This defines the scope of this project which is confined to the city of Toronto in Canada.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and longitude coordinates of those neighborhoods. This is required in order to plot the map and also to get the venue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 data, particularly data related to Indian restaurants. We will use this data to perform clustering on the neighborhoods.</a:t>
            </a:r>
          </a:p>
          <a:p>
            <a:r>
              <a:rPr lang="en-US" sz="1800" b="1" i="1" dirty="0"/>
              <a:t>Source:</a:t>
            </a:r>
            <a:r>
              <a:rPr lang="en-US" b="1" i="1" dirty="0"/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page (https://en.wikipedia.org/wiki/List_of_postal_codes_of_Canada:_M)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368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5E5A-D376-4CCF-8F3E-B3CE4BED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8CE0D-80E4-40B1-8998-9C95FD22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web scraping using Python requests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packages to extract the list of neighborhoods data.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eographical coordinates in the form of latitude and longitude using Geocoder in order to be able to use Foursquare API.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opulate the data into a pandas Data Frame and then visualize the neighborhoods in a map using Folium package.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Foursquare API to get the top 100 venues that are within a radius of 2000 meters.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each neighborhood by grouping the rows by neighborhood and taking the mean of the frequency of occurrence of each venue category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(Focusing Indian restaurant category)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algorithm to identify cluster based on occurrence of Indian restaurants 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neighborhoods.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8616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C64-07EB-4769-8D33-73C1D356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989DB-5246-4C8F-A3F1-97BF9E7C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78732"/>
            <a:ext cx="5157787" cy="823912"/>
          </a:xfrm>
        </p:spPr>
        <p:txBody>
          <a:bodyPr/>
          <a:lstStyle/>
          <a:p>
            <a:r>
              <a:rPr lang="en-US" dirty="0"/>
              <a:t>Before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8D9F9-386A-4705-9793-EB5C8A241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42079"/>
            <a:ext cx="5183188" cy="823912"/>
          </a:xfrm>
        </p:spPr>
        <p:txBody>
          <a:bodyPr/>
          <a:lstStyle/>
          <a:p>
            <a:r>
              <a:rPr lang="en-US" dirty="0"/>
              <a:t>After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38291B-2E27-41AE-9EBD-C0B575FC6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202750"/>
            <a:ext cx="5157787" cy="267245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F758F7-145A-435C-A393-882AFC7631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182051"/>
            <a:ext cx="5183188" cy="2713867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390FF02-31C7-45D5-9385-CCC7C96BC27E}"/>
              </a:ext>
            </a:extLst>
          </p:cNvPr>
          <p:cNvSpPr txBox="1">
            <a:spLocks/>
          </p:cNvSpPr>
          <p:nvPr/>
        </p:nvSpPr>
        <p:spPr>
          <a:xfrm>
            <a:off x="6172200" y="4719323"/>
            <a:ext cx="5715000" cy="267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0: Neighborhoods with Zero number of Indian restaurants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1: Neighborhoods with moderate number of Indian restaurants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99FF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2: Neighborhoods with high concentration of  Indian restaurants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688C30-2182-46FE-8AA2-C0927A6D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02695F-B0F5-4761-8DF9-AEBBDF42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neighborhoods in cluster 0 are the most preferred locations to open a new Indian Restaurant. Further decision to identify location in cluster 0 neighborhoods may be based on other factors such as population density of Asian community / income levels of population.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findings of this project will help the relevant stakeholders to capitalize on the opportunities on high potential locations while avoiding higher competition as in cluster 2.	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0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CC76C-C373-4930-BD86-13880C659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CB8D7D-2CE2-46CF-A551-ADEF63AAB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Coursera Capstone Project  Opening New Indian Restaurant in Toronto City, Canada</vt:lpstr>
      <vt:lpstr>Introduction</vt:lpstr>
      <vt:lpstr>Business Problem</vt:lpstr>
      <vt:lpstr>Data and Source of Data</vt:lpstr>
      <vt:lpstr>Methodology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 Opening New Indian Restaurant in Toronto City, Canada</dc:title>
  <dc:creator>SANTOSH L SAWANT</dc:creator>
  <cp:lastModifiedBy>SANTOSH L SAWANT</cp:lastModifiedBy>
  <cp:revision>2</cp:revision>
  <dcterms:created xsi:type="dcterms:W3CDTF">2020-08-06T15:53:54Z</dcterms:created>
  <dcterms:modified xsi:type="dcterms:W3CDTF">2020-08-06T15:59:33Z</dcterms:modified>
</cp:coreProperties>
</file>