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96" r:id="rId6"/>
    <p:sldId id="400" r:id="rId7"/>
    <p:sldId id="393" r:id="rId8"/>
    <p:sldId id="394" r:id="rId9"/>
    <p:sldId id="395" r:id="rId10"/>
    <p:sldId id="392" r:id="rId11"/>
    <p:sldId id="397" r:id="rId12"/>
    <p:sldId id="401" r:id="rId13"/>
    <p:sldId id="398" r:id="rId14"/>
    <p:sldId id="277" r:id="rId15"/>
    <p:sldId id="278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725" autoAdjust="0"/>
  </p:normalViewPr>
  <p:slideViewPr>
    <p:cSldViewPr snapToGrid="0">
      <p:cViewPr varScale="1">
        <p:scale>
          <a:sx n="75" d="100"/>
          <a:sy n="75" d="100"/>
        </p:scale>
        <p:origin x="44" y="8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ContentMarking" descr="{&quot;HashCode&quot;:47140605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C8EE165-EB88-BE64-81CC-51D1405CFADF}"/>
              </a:ext>
            </a:extLst>
          </p:cNvPr>
          <p:cNvSpPr txBox="1"/>
          <p:nvPr userDrawn="1"/>
        </p:nvSpPr>
        <p:spPr>
          <a:xfrm>
            <a:off x="0" y="55929"/>
            <a:ext cx="168171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sz="12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MSIPCMContentMarking" descr="{&quot;HashCode&quot;:47140605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8B855AB3-207A-1970-606E-94BF8CEE5C55}"/>
              </a:ext>
            </a:extLst>
          </p:cNvPr>
          <p:cNvSpPr txBox="1"/>
          <p:nvPr userDrawn="1"/>
        </p:nvSpPr>
        <p:spPr>
          <a:xfrm>
            <a:off x="0" y="0"/>
            <a:ext cx="168171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srgbClr val="0000FF"/>
                </a:solidFill>
                <a:latin typeface="Calibri" panose="020F0502020204030204" pitchFamily="34" charset="0"/>
              </a:rPr>
              <a:t>Classification: Limited</a:t>
            </a:r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sz="3200" dirty="0"/>
              <a:t>Collateral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5A003-8A1E-BF87-FEBB-D954EDC6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1AF0C-0115-F93D-BD64-3BA25607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BB3C-7547-C279-EAFE-A006946E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">
            <a:extLst>
              <a:ext uri="{FF2B5EF4-FFF2-40B4-BE49-F238E27FC236}">
                <a16:creationId xmlns:a16="http://schemas.microsoft.com/office/drawing/2014/main" id="{87560EA4-D633-65C5-9399-50058DAA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2" y="364967"/>
            <a:ext cx="11005116" cy="61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0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C0978-2D49-FC7D-0DAB-CDA55C8C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0B3FD-4039-DC68-0A37-C551DF78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08011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C0A51-A296-FF5C-0A91-A406A880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106CD-474A-CFEE-4F0D-7319C9B0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0" y="1354151"/>
            <a:ext cx="12043954" cy="35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8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8C6A-1B34-1572-931C-45E35691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5760"/>
            <a:ext cx="11091600" cy="444137"/>
          </a:xfrm>
        </p:spPr>
        <p:txBody>
          <a:bodyPr/>
          <a:lstStyle/>
          <a:p>
            <a:r>
              <a:rPr lang="en-GB" sz="2000" dirty="0"/>
              <a:t>Collateral DATA VAULT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C276-BE04-98B4-E454-E364CAD7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1C1D-4D26-4540-51A7-9BFCDDC8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1CC8-8FFF-8A1A-15EC-8910F595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 descr="A picture containing timeline">
            <a:extLst>
              <a:ext uri="{FF2B5EF4-FFF2-40B4-BE49-F238E27FC236}">
                <a16:creationId xmlns:a16="http://schemas.microsoft.com/office/drawing/2014/main" id="{B742EC25-1910-0AEE-B2B5-60FA3F29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809898"/>
            <a:ext cx="11345047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9CF02-B3F4-863B-D0BC-F6764A4A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9C8FA-B398-8D48-69D4-4E1E035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CAAD6-169B-256E-32BF-39BA99A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6AA3F-96D4-CC8B-3CDC-5A1299EE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C9B2-12FE-AF04-6063-A1AAD64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2B188-21E1-3243-2341-0FF4E581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43659-C365-1F8E-431F-AC624EA6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B98D8-0218-8AC3-24EA-2D4BCAFC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" y="0"/>
            <a:ext cx="12113622" cy="64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35083-C437-7B8B-B42A-BBB239F5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84042-AAA4-F63D-10FF-3A434F3F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4A96-0769-5399-1D1D-18B97CA7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FB61A-43C5-D7F9-9B93-B88D5019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2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5A003-8A1E-BF87-FEBB-D954EDC6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1AF0C-0115-F93D-BD64-3BA25607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BB3C-7547-C279-EAFE-A006946E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78B06FE8-BD83-4773-29A0-643BF370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113211"/>
            <a:ext cx="12192000" cy="68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5A003-8A1E-BF87-FEBB-D954EDC6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1AF0C-0115-F93D-BD64-3BA25607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BB3C-7547-C279-EAFE-A006946E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062A3-5A93-5F17-2081-ED0ECBCA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41" y="196926"/>
            <a:ext cx="9558422" cy="65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8C6A-1B34-1572-931C-45E35691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5760"/>
            <a:ext cx="11091600" cy="444137"/>
          </a:xfrm>
        </p:spPr>
        <p:txBody>
          <a:bodyPr/>
          <a:lstStyle/>
          <a:p>
            <a:r>
              <a:rPr lang="en-GB" sz="2000" dirty="0"/>
              <a:t>Collateral Nested and Repeated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C276-BE04-98B4-E454-E364CAD7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1C1D-4D26-4540-51A7-9BFCDDC8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1CC8-8FFF-8A1A-15EC-8910F595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34AC4C-96B3-A580-8632-57BC377B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663388"/>
            <a:ext cx="10076129" cy="5764305"/>
          </a:xfrm>
        </p:spPr>
      </p:pic>
    </p:spTree>
    <p:extLst>
      <p:ext uri="{BB962C8B-B14F-4D97-AF65-F5344CB8AC3E}">
        <p14:creationId xmlns:p14="http://schemas.microsoft.com/office/powerpoint/2010/main" val="255988250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{B9157EBE-5767-4A7F-9B0B-948A8671C00A}tf33713516_win32</Template>
  <TotalTime>37</TotalTime>
  <Words>171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Collateral</vt:lpstr>
      <vt:lpstr>PowerPoint Presentation</vt:lpstr>
      <vt:lpstr>Collateral DATA VAULT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Collateral Nested and Repeated Model</vt:lpstr>
      <vt:lpstr>PowerPoint Presentation</vt:lpstr>
      <vt:lpstr>Chart</vt:lpstr>
      <vt:lpstr>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VAULT</dc:title>
  <dc:creator>Vennapusala, Chandrasekhar (GT ENT Risk Del L, Group Transformation)</dc:creator>
  <cp:lastModifiedBy>Vennapusala, Chandrasekhar (GT ENT Risk Del L, Group Transformation)</cp:lastModifiedBy>
  <cp:revision>34</cp:revision>
  <dcterms:created xsi:type="dcterms:W3CDTF">2022-10-10T20:18:28Z</dcterms:created>
  <dcterms:modified xsi:type="dcterms:W3CDTF">2022-10-28T08:12:31Z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7bc792f8-6d75-423a-9981-629281829092_Enabled">
    <vt:lpwstr>true</vt:lpwstr>
  </property>
  <property fmtid="{D5CDD505-2E9C-101B-9397-08002B2CF9AE}" pid="4" name="MSIP_Label_7bc792f8-6d75-423a-9981-629281829092_SetDate">
    <vt:lpwstr>2022-10-28T08:12:31Z</vt:lpwstr>
  </property>
  <property fmtid="{D5CDD505-2E9C-101B-9397-08002B2CF9AE}" pid="5" name="MSIP_Label_7bc792f8-6d75-423a-9981-629281829092_Method">
    <vt:lpwstr>Privileged</vt:lpwstr>
  </property>
  <property fmtid="{D5CDD505-2E9C-101B-9397-08002B2CF9AE}" pid="6" name="MSIP_Label_7bc792f8-6d75-423a-9981-629281829092_Name">
    <vt:lpwstr>7bc792f8-6d75-423a-9981-629281829092</vt:lpwstr>
  </property>
  <property fmtid="{D5CDD505-2E9C-101B-9397-08002B2CF9AE}" pid="7" name="MSIP_Label_7bc792f8-6d75-423a-9981-629281829092_SiteId">
    <vt:lpwstr>3ded2960-214a-46ff-8cf4-611f125e2398</vt:lpwstr>
  </property>
  <property fmtid="{D5CDD505-2E9C-101B-9397-08002B2CF9AE}" pid="8" name="MSIP_Label_7bc792f8-6d75-423a-9981-629281829092_ActionId">
    <vt:lpwstr>60897263-bc82-42ee-a4c8-0afc3c97afc6</vt:lpwstr>
  </property>
  <property fmtid="{D5CDD505-2E9C-101B-9397-08002B2CF9AE}" pid="9" name="MSIP_Label_7bc792f8-6d75-423a-9981-629281829092_ContentBits">
    <vt:lpwstr>1</vt:lpwstr>
  </property>
</Properties>
</file>