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9" r:id="rId14"/>
    <p:sldId id="278" r:id="rId1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PT Sans Narrow" panose="020B0506020203020204" pitchFamily="34" charset="7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7D257C-84C5-43C5-A491-C406ACE83294}">
  <a:tblStyle styleId="{747D257C-84C5-43C5-A491-C406ACE832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44" d="100"/>
          <a:sy n="144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st_estimat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sheet.com/job-work-estimate-template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goon.com/estimating-spreadsheet-template/excel-spreadsheets-help-trip-cost-estimator-spreadsheet-template-project-estimat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sheet.com/job-work-estimate-templat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97f275d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97f275d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9bb60bb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9bb60bb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d97f278f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d97f278f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based is an open source web testing tool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MAILGUN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7c25f00a3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7c25f00a3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960f039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960f039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960f039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960f039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https://en.wikipedia.org/wiki/Cost_estimate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5ea0c9f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5ea0c9f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https://www.smartsheet.com/job-work-estimate-templates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65ea0c9f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65ea0c9f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https://golagoon.com/estimating-spreadsheet-template/excel-spreadsheets-help-trip-cost-estimator-spreadsheet-template-project-estimate/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5ea0c9f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5ea0c9f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https://www.smartsheet.com/job-work-estimate-templates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5ea0c9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5ea0c9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960f039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960f039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d97f275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d97f275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urtestimator.herokuapp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Estimator Project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Teams- Express &amp; Adonis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99800" y="0"/>
            <a:ext cx="2549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99800" y="746200"/>
            <a:ext cx="5938200" cy="41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rgbClr val="FFFFFF"/>
                </a:highlight>
              </a:rPr>
              <a:t>A public page with contact information for the company and link to their Facebook page and/or website.</a:t>
            </a:r>
            <a:endParaRPr>
              <a:highlight>
                <a:srgbClr val="FFFFFF"/>
              </a:highlight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rgbClr val="FFFFFF"/>
                </a:highlight>
              </a:rPr>
              <a:t>An opening page to show recent recorded estimates after logging in.</a:t>
            </a:r>
            <a:endParaRPr>
              <a:highlight>
                <a:srgbClr val="FFFFFF"/>
              </a:highlight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chemeClr val="lt1"/>
                </a:highlight>
              </a:rPr>
              <a:t>Administrator log in (so only authorized users can create estimates) or authorized estimates can be created.</a:t>
            </a:r>
            <a:endParaRPr>
              <a:highlight>
                <a:schemeClr val="lt1"/>
              </a:highlight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chemeClr val="lt1"/>
                </a:highlight>
              </a:rPr>
              <a:t>Read all the requirements through text entry boxes and use of drop downs where required.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l="7283" t="1362" r="8028" b="2686"/>
          <a:stretch/>
        </p:blipFill>
        <p:spPr>
          <a:xfrm>
            <a:off x="6164325" y="826650"/>
            <a:ext cx="2900044" cy="370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chemeClr val="lt1"/>
                </a:highlight>
              </a:rPr>
              <a:t>An easy way to create a new estimate, either by starting with the default values or by copying from an existing estimate. </a:t>
            </a:r>
            <a:endParaRPr>
              <a:highlight>
                <a:schemeClr val="lt1"/>
              </a:highlight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chemeClr val="lt1"/>
                </a:highlight>
              </a:rPr>
              <a:t>While creating a new estimate, show the job cost in dollars and $/sqft. </a:t>
            </a:r>
            <a:endParaRPr>
              <a:highlight>
                <a:schemeClr val="lt1"/>
              </a:highlight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chemeClr val="lt1"/>
                </a:highlight>
              </a:rPr>
              <a:t>Use of symbols like ‘+’, copy estimate, </a:t>
            </a:r>
            <a:r>
              <a:rPr lang="en" b="1"/>
              <a:t>🗑️, ✎ .</a:t>
            </a:r>
            <a:endParaRPr b="1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chemeClr val="lt1"/>
                </a:highlight>
              </a:rPr>
              <a:t>Work saved after every modification, no need to worry about clicking save after every entry.</a:t>
            </a:r>
            <a:endParaRPr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70900" y="50125"/>
            <a:ext cx="41382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Tools and Technologies</a:t>
            </a:r>
            <a:endParaRPr sz="3000"/>
          </a:p>
        </p:txBody>
      </p:sp>
      <p:graphicFrame>
        <p:nvGraphicFramePr>
          <p:cNvPr id="163" name="Google Shape;163;p26"/>
          <p:cNvGraphicFramePr/>
          <p:nvPr/>
        </p:nvGraphicFramePr>
        <p:xfrm>
          <a:off x="1586800" y="938325"/>
          <a:ext cx="5593350" cy="4175460"/>
        </p:xfrm>
        <a:graphic>
          <a:graphicData uri="http://schemas.openxmlformats.org/drawingml/2006/table">
            <a:tbl>
              <a:tblPr>
                <a:noFill/>
                <a:tableStyleId>{747D257C-84C5-43C5-A491-C406ACE83294}</a:tableStyleId>
              </a:tblPr>
              <a:tblGrid>
                <a:gridCol w="279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Front-End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EJS, Bootstrap 4, CSS 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Back-End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Node JS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DataBase Technologies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Mongodb, MySQL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 Management (Cloud Repo)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Git Version Control System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 for development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Visual Studio Code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Tool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Selenium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Mail service for App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Mailgun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Integration Tool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Heroku Auto Deployment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Temporary App development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Host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Communication (Internal &amp; External)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Email, Slack, Facebook, Google Docs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l="72358"/>
          <a:stretch/>
        </p:blipFill>
        <p:spPr>
          <a:xfrm>
            <a:off x="8078425" y="2988875"/>
            <a:ext cx="919999" cy="9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l="35971" r="35719"/>
          <a:stretch/>
        </p:blipFill>
        <p:spPr>
          <a:xfrm>
            <a:off x="8078425" y="50125"/>
            <a:ext cx="919999" cy="129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5" y="938325"/>
            <a:ext cx="1079575" cy="89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5" y="2128675"/>
            <a:ext cx="1079574" cy="660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3350" y="1346650"/>
            <a:ext cx="1034201" cy="6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73925" y="2051613"/>
            <a:ext cx="1079575" cy="8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4913" y="2950074"/>
            <a:ext cx="919988" cy="8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41963" y="832950"/>
            <a:ext cx="374650" cy="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 rotWithShape="1">
          <a:blip r:embed="rId10">
            <a:alphaModFix/>
          </a:blip>
          <a:srcRect l="12800" t="23380" r="13588" b="33514"/>
          <a:stretch/>
        </p:blipFill>
        <p:spPr>
          <a:xfrm>
            <a:off x="3669775" y="73650"/>
            <a:ext cx="2812549" cy="6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43275" y="1441887"/>
            <a:ext cx="514500" cy="5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44365" y="72915"/>
            <a:ext cx="514500" cy="5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13">
            <a:alphaModFix/>
          </a:blip>
          <a:srcRect l="23386" r="18511"/>
          <a:stretch/>
        </p:blipFill>
        <p:spPr>
          <a:xfrm>
            <a:off x="87575" y="4002875"/>
            <a:ext cx="994675" cy="101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 rotWithShape="1">
          <a:blip r:embed="rId14">
            <a:alphaModFix/>
          </a:blip>
          <a:srcRect t="26103" b="25242"/>
          <a:stretch/>
        </p:blipFill>
        <p:spPr>
          <a:xfrm>
            <a:off x="7213350" y="3936376"/>
            <a:ext cx="1581601" cy="76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 rotWithShape="1">
          <a:blip r:embed="rId15">
            <a:alphaModFix/>
          </a:blip>
          <a:srcRect t="7611" b="12183"/>
          <a:stretch/>
        </p:blipFill>
        <p:spPr>
          <a:xfrm>
            <a:off x="7213339" y="3403050"/>
            <a:ext cx="831886" cy="3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9B66-7CE3-FC4C-9ADC-D12C7902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Deployed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E49A2-1009-1A42-9BD3-A0BAD4DEC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dirty="0">
                <a:hlinkClick r:id="rId2"/>
              </a:rPr>
              <a:t>https://curtestimator.herokuapp.com</a:t>
            </a:r>
            <a:endParaRPr lang="en-US" dirty="0"/>
          </a:p>
          <a:p>
            <a:pPr marL="11430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0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>
            <a:spLocks noGrp="1"/>
          </p:cNvSpPr>
          <p:nvPr>
            <p:ph type="title"/>
          </p:nvPr>
        </p:nvSpPr>
        <p:spPr>
          <a:xfrm>
            <a:off x="56550" y="1592450"/>
            <a:ext cx="85206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55" name="Google Shape;255;p35"/>
          <p:cNvSpPr txBox="1"/>
          <p:nvPr/>
        </p:nvSpPr>
        <p:spPr>
          <a:xfrm>
            <a:off x="6838525" y="4529775"/>
            <a:ext cx="1993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21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Client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221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Curt Carpenter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C&amp;G Coatings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798950" y="445025"/>
            <a:ext cx="4221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Instructors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798950" y="1266325"/>
            <a:ext cx="4221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Dr. Ajay Bandi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Dr. Denise Case</a:t>
            </a:r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4500300" y="0"/>
            <a:ext cx="0" cy="50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37487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rgbClr val="FFFFFF"/>
                </a:highlight>
              </a:rPr>
              <a:t>A cost estimating app to quickly estimate and quote job costs. </a:t>
            </a:r>
            <a:endParaRPr>
              <a:highlight>
                <a:srgbClr val="FFFFFF"/>
              </a:highlight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rgbClr val="FFFFFF"/>
                </a:highlight>
              </a:rPr>
              <a:t>This application has only one user i.e, Curt.</a:t>
            </a:r>
            <a:endParaRPr>
              <a:highlight>
                <a:srgbClr val="FFFFFF"/>
              </a:highlight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>
                <a:highlight>
                  <a:srgbClr val="FFFFFF"/>
                </a:highlight>
              </a:rPr>
              <a:t>What is an estimate ?</a:t>
            </a:r>
            <a:endParaRPr b="1">
              <a:highlight>
                <a:srgbClr val="FFFFFF"/>
              </a:highlight>
            </a:endParaRP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highlight>
                  <a:srgbClr val="FFFFFF"/>
                </a:highlight>
              </a:rPr>
              <a:t>A cost estimate is the approximation of the cost of a program, project, or operation. The cost estimate is the product of the cost estimating process. The cost estimate has a single total value and it comprises various components.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Introduction(Contd..)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37487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 sample of manual estimate sheet</a:t>
            </a:r>
            <a:endParaRPr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925" y="370350"/>
            <a:ext cx="4310874" cy="42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Introduction(Contd..)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37487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Excel sheet estimate sheet</a:t>
            </a:r>
            <a:endParaRPr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725" y="1032900"/>
            <a:ext cx="5035700" cy="349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Introduction(Contd..)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11700" y="137487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rgbClr val="FFFFFF"/>
                </a:highlight>
              </a:rPr>
              <a:t>An estimate is calculated by summing up the various components.</a:t>
            </a:r>
            <a:endParaRPr>
              <a:highlight>
                <a:srgbClr val="FFFFFF"/>
              </a:highlight>
            </a:endParaRP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highlight>
                  <a:srgbClr val="FFFFFF"/>
                </a:highlight>
              </a:rPr>
              <a:t>Labor cost</a:t>
            </a:r>
            <a:endParaRPr>
              <a:highlight>
                <a:srgbClr val="FFFFFF"/>
              </a:highlight>
            </a:endParaRP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highlight>
                  <a:srgbClr val="FFFFFF"/>
                </a:highlight>
              </a:rPr>
              <a:t>Hotel cost</a:t>
            </a:r>
            <a:endParaRPr>
              <a:highlight>
                <a:srgbClr val="FFFFFF"/>
              </a:highlight>
            </a:endParaRP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highlight>
                  <a:srgbClr val="FFFFFF"/>
                </a:highlight>
              </a:rPr>
              <a:t>Vehicle cost</a:t>
            </a:r>
            <a:endParaRPr>
              <a:highlight>
                <a:srgbClr val="FFFFFF"/>
              </a:highlight>
            </a:endParaRP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highlight>
                  <a:srgbClr val="FFFFFF"/>
                </a:highlight>
              </a:rPr>
              <a:t>Food cost</a:t>
            </a:r>
            <a:endParaRPr>
              <a:highlight>
                <a:srgbClr val="FFFFFF"/>
              </a:highlight>
            </a:endParaRP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highlight>
                  <a:srgbClr val="FFFFFF"/>
                </a:highlight>
              </a:rPr>
              <a:t>Material cost</a:t>
            </a:r>
            <a:endParaRPr>
              <a:highlight>
                <a:srgbClr val="FFFFFF"/>
              </a:highlight>
            </a:endParaRP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highlight>
                  <a:srgbClr val="FFFFFF"/>
                </a:highlight>
              </a:rPr>
              <a:t>Miscellaneous costs</a:t>
            </a:r>
            <a:endParaRPr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Introduction(Contd..)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311700" y="137487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rgbClr val="FFFFFF"/>
                </a:highlight>
              </a:rPr>
              <a:t>A cost estimating app to quickly estimate and quote job costs. </a:t>
            </a:r>
            <a:endParaRPr>
              <a:highlight>
                <a:srgbClr val="FFFFFF"/>
              </a:highlight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rgbClr val="FFFFFF"/>
                </a:highlight>
              </a:rPr>
              <a:t>It is a progressive web application in which a user can login and can perform CRUD(create, view, update and delete) operations on the estimates.</a:t>
            </a:r>
            <a:endParaRPr>
              <a:highlight>
                <a:srgbClr val="FFFFFF"/>
              </a:highlight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highlight>
                  <a:srgbClr val="FFFFFF"/>
                </a:highlight>
              </a:rPr>
              <a:t>It is developed on the requirements given by the curt carpenter.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592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Creating and storing estimates manually is a tedious task.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Excel sheet estimates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Manual entry of each attribute in an estimate is difficult.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 user need to write a new and complete estimate every time even if there is a similar estimate completed previously. 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350" y="1266325"/>
            <a:ext cx="2381801" cy="28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1381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311700" y="1000025"/>
            <a:ext cx="6380700" cy="3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decided to help our client get rid off the problems seen previously by providing him a web application.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This helps to create fast estimates and is easy for a non-technical client.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Copy any previous similar estimate if required.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Simple way to edit an estimate.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Feature to filter any unwanted or non-legitimate estimates.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6655"/>
          <a:stretch/>
        </p:blipFill>
        <p:spPr>
          <a:xfrm>
            <a:off x="6590100" y="1304825"/>
            <a:ext cx="2401500" cy="30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2675" y="825050"/>
            <a:ext cx="1208925" cy="134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Macintosh PowerPoint</Application>
  <PresentationFormat>On-screen Show (16:9)</PresentationFormat>
  <Paragraphs>90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PT Sans Narrow</vt:lpstr>
      <vt:lpstr>Open Sans</vt:lpstr>
      <vt:lpstr>Tropic</vt:lpstr>
      <vt:lpstr>Cost Estimator Project</vt:lpstr>
      <vt:lpstr>Our Client</vt:lpstr>
      <vt:lpstr>Introduction</vt:lpstr>
      <vt:lpstr>Introduction(Contd..)</vt:lpstr>
      <vt:lpstr>Introduction(Contd..)</vt:lpstr>
      <vt:lpstr>Introduction(Contd..)</vt:lpstr>
      <vt:lpstr>Introduction(Contd..)</vt:lpstr>
      <vt:lpstr>Problem Statement</vt:lpstr>
      <vt:lpstr>Proposed Solution</vt:lpstr>
      <vt:lpstr>Requirements</vt:lpstr>
      <vt:lpstr>Requirements</vt:lpstr>
      <vt:lpstr>Tools and Technologies</vt:lpstr>
      <vt:lpstr>Deployed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Estimator Project</dc:title>
  <cp:lastModifiedBy>Muchkur Bogarajula,Santosh Sekhar</cp:lastModifiedBy>
  <cp:revision>1</cp:revision>
  <dcterms:modified xsi:type="dcterms:W3CDTF">2019-05-12T15:37:47Z</dcterms:modified>
</cp:coreProperties>
</file>