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7D257C-84C5-43C5-A491-C406ACE83294}">
  <a:tblStyle styleId="{747D257C-84C5-43C5-A491-C406ACE83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st_estimat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sheet.com/job-work-estimate-templat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goon.com/estimating-spreadsheet-template/excel-spreadsheets-help-trip-cost-estimator-spreadsheet-template-project-estimat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sheet.com/job-work-estimate-template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60f03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60f03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97f27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97f27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97f27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97f27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9bb60b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9bb60b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97f278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97f278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based is an open source web testing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MAILGUN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99a546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99a54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9bb60b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9bb60b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9bb60bb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9bb60bb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4fed3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4fed3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9bb60bb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9bb60bb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960f03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960f03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9bb60bb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9bb60bb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9bb60bb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9bb60bb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c25f00a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c25f00a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c25f00a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c25f00a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960f03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960f03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99a54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99a54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60f03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60f03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https://en.wikipedia.org/wiki/Cost_estimate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5ea0c9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5ea0c9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5ea0c9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5ea0c9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https://golagoon.com/estimating-spreadsheet-template/excel-spreadsheets-help-trip-cost-estimator-spreadsheet-template-project-estimate/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ea0c9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ea0c9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5ea0c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5ea0c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9" Type="http://schemas.openxmlformats.org/officeDocument/2006/relationships/image" Target="../media/image7.pn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1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Estimator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Teams- Express &amp; Adonis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592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Creating and storing estimates manually is a tedious task.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Excel sheet estimates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Manual entry of each attribute in an estimate is difficult.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user n</a:t>
            </a:r>
            <a:r>
              <a:rPr lang="en"/>
              <a:t>eed to write a new and complete estimate every time even if there is a similar estimate completed previously.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350" y="1266325"/>
            <a:ext cx="2381801" cy="28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Sirisha Devineni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38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000025"/>
            <a:ext cx="63807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decided to help our client get rid off the problems seen previously by providing him a web application.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helps to create fast estimates and is easy for a non-technical client.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Copy any previous similar estimate if required.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Simple way to edit an estimate.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to filter any unwanted or non-legitimate estimates.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6655" l="0" r="0" t="0"/>
          <a:stretch/>
        </p:blipFill>
        <p:spPr>
          <a:xfrm>
            <a:off x="6590100" y="1304825"/>
            <a:ext cx="2401500" cy="30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Girish Guntuku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675" y="825050"/>
            <a:ext cx="1208925" cy="1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99800" y="0"/>
            <a:ext cx="254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99800" y="746200"/>
            <a:ext cx="59382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public page with contact information for the company and link to their Facebook page and/or website.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opening page to show recent recorded estimates after logging in.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Administrator log in (so only authorized users can create estimates) or authorized estimates can be created.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Read all the requirements through text entry boxes and use of drop downs where required.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SaiCharan Gurudu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2686" l="7283" r="8028" t="1362"/>
          <a:stretch/>
        </p:blipFill>
        <p:spPr>
          <a:xfrm>
            <a:off x="6164325" y="826650"/>
            <a:ext cx="2900044" cy="37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An easy way to create a new estimate, either by starting with the default values or by copying from an existing estimate.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While creating a new estimate, show the job cost in dollars and $/sqft.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Use of symbols like ‘+’, copy estimate, </a:t>
            </a:r>
            <a:r>
              <a:rPr b="1" lang="en"/>
              <a:t>🗑️, ✎ .</a:t>
            </a:r>
            <a:endParaRPr b="1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Work saved after every modification, no need to worry about clicking save after every entry.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SaiCharan Gurudu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0900" y="50125"/>
            <a:ext cx="413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and Technologies</a:t>
            </a:r>
            <a:endParaRPr sz="3000"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586800" y="93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{747D257C-84C5-43C5-A491-C406ACE83294}</a:tableStyleId>
              </a:tblPr>
              <a:tblGrid>
                <a:gridCol w="2796675"/>
                <a:gridCol w="2796675"/>
              </a:tblGrid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EJS, Bootstrap 4, CSS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JS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Technologies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r>
                        <a:rPr lang="en"/>
                        <a:t>,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Management (Cloud Repo)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Version Control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 for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 Studio 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Selenium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 service for </a:t>
                      </a:r>
                      <a:r>
                        <a:rPr lang="en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Mailgun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Heroku Auto Deployment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 App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 (Internal &amp; External)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Email, Slack, Facebook, Google Docs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72358" r="0" t="0"/>
          <a:stretch/>
        </p:blipFill>
        <p:spPr>
          <a:xfrm>
            <a:off x="8078425" y="2988875"/>
            <a:ext cx="919999" cy="9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35971" r="35719" t="0"/>
          <a:stretch/>
        </p:blipFill>
        <p:spPr>
          <a:xfrm>
            <a:off x="8078425" y="50125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5" y="938325"/>
            <a:ext cx="1079575" cy="8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5" y="2128675"/>
            <a:ext cx="1079574" cy="6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350" y="1346650"/>
            <a:ext cx="1034201" cy="6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925" y="2051613"/>
            <a:ext cx="1079575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913" y="2950074"/>
            <a:ext cx="919988" cy="8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1963" y="832950"/>
            <a:ext cx="3746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10">
            <a:alphaModFix/>
          </a:blip>
          <a:srcRect b="33514" l="12800" r="13588" t="23380"/>
          <a:stretch/>
        </p:blipFill>
        <p:spPr>
          <a:xfrm>
            <a:off x="3669775" y="73650"/>
            <a:ext cx="2812549" cy="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275" y="1441887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4365" y="72915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13">
            <a:alphaModFix/>
          </a:blip>
          <a:srcRect b="0" l="23386" r="18511" t="0"/>
          <a:stretch/>
        </p:blipFill>
        <p:spPr>
          <a:xfrm>
            <a:off x="87575" y="4002875"/>
            <a:ext cx="994675" cy="10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14">
            <a:alphaModFix/>
          </a:blip>
          <a:srcRect b="25242" l="0" r="0" t="26103"/>
          <a:stretch/>
        </p:blipFill>
        <p:spPr>
          <a:xfrm>
            <a:off x="7213350" y="3936376"/>
            <a:ext cx="1581601" cy="76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15">
            <a:alphaModFix/>
          </a:blip>
          <a:srcRect b="12183" l="0" r="0" t="7611"/>
          <a:stretch/>
        </p:blipFill>
        <p:spPr>
          <a:xfrm>
            <a:off x="7213339" y="3403050"/>
            <a:ext cx="831886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7441975" y="4740925"/>
            <a:ext cx="1701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0" y="0"/>
            <a:ext cx="5047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Tools and Technologies (Adonis)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72358" r="0" t="0"/>
          <a:stretch/>
        </p:blipFill>
        <p:spPr>
          <a:xfrm>
            <a:off x="2346425" y="831463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35971" r="35719" t="0"/>
          <a:stretch/>
        </p:blipFill>
        <p:spPr>
          <a:xfrm>
            <a:off x="4069675" y="831463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163" y="2415050"/>
            <a:ext cx="1079575" cy="8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738" y="2649275"/>
            <a:ext cx="1079574" cy="6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113" y="2453675"/>
            <a:ext cx="1079575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4825" y="3908050"/>
            <a:ext cx="769550" cy="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323" y="2476123"/>
            <a:ext cx="769550" cy="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9">
            <a:alphaModFix/>
          </a:blip>
          <a:srcRect b="0" l="23386" r="18511" t="0"/>
          <a:stretch/>
        </p:blipFill>
        <p:spPr>
          <a:xfrm>
            <a:off x="5877800" y="3695050"/>
            <a:ext cx="994675" cy="10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788" y="2070088"/>
            <a:ext cx="1581622" cy="158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1868" y="3695045"/>
            <a:ext cx="1808439" cy="10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6352700" y="4587600"/>
            <a:ext cx="3134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Sai Ram Vankina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8500" y="1135000"/>
            <a:ext cx="1434900" cy="113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34817" y="1033850"/>
            <a:ext cx="1698570" cy="8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1822400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Adonis</a:t>
            </a:r>
            <a:endParaRPr/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4750800" y="1822400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817500" y="100850"/>
            <a:ext cx="1365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</a:t>
            </a:r>
            <a:endParaRPr/>
          </a:p>
        </p:txBody>
      </p:sp>
      <p:cxnSp>
        <p:nvCxnSpPr>
          <p:cNvPr id="204" name="Google Shape;204;p28"/>
          <p:cNvCxnSpPr>
            <a:stCxn id="203" idx="2"/>
          </p:cNvCxnSpPr>
          <p:nvPr/>
        </p:nvCxnSpPr>
        <p:spPr>
          <a:xfrm>
            <a:off x="4500300" y="866750"/>
            <a:ext cx="0" cy="4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8"/>
          <p:cNvSpPr txBox="1"/>
          <p:nvPr/>
        </p:nvSpPr>
        <p:spPr>
          <a:xfrm>
            <a:off x="1333175" y="2916650"/>
            <a:ext cx="275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Vijay Kumar Tupakula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5741625" y="2916650"/>
            <a:ext cx="275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Santosh Sekhar</a:t>
            </a:r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>
            <a:off x="9625" y="837975"/>
            <a:ext cx="915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25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- Adonis team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095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Login page for admin.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Created models and sample data  separately for all the Users, Estimates, materials.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Able to view previously created estimates as a list using pagination once logged 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Create, View, Edit, Delete estimates.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Validating the Inputs for login details and materials.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Exception handling when unauthenticated user trying to access.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Deployed the app.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181000" y="4529775"/>
            <a:ext cx="2651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Ram Vankina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yet to be done (Adonis)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User Acceptance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Documentation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181000" y="4569025"/>
            <a:ext cx="3386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Ram Vankina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- Express team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public page with contact information of the company.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Admin Login/Logout functionality.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Able to view previously created estimates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Admin receives an email regarding data entered through contact form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Delete estimates(Admin)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estimates(Admin)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Edit estimates(Admin)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Girish Guntuku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Curt Carpenter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C&amp;G Coatings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98950" y="445025"/>
            <a:ext cx="42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98950" y="1266325"/>
            <a:ext cx="42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Dr. Ajay Bandi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Dr. Denise Case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4500300" y="0"/>
            <a:ext cx="0" cy="50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yet to be done (Express) 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Final Project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Acceptance Testing by client.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6043275" y="4529775"/>
            <a:ext cx="2789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 Bommineni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GDP 2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052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GitHub issue tracker for notifying an issues and assign tasks among team members.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lang="en"/>
              <a:t> Class meetings to discuss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Mondays: </a:t>
            </a:r>
            <a:r>
              <a:rPr lang="en"/>
              <a:t>Assign tasks for the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Wednesdays:</a:t>
            </a:r>
            <a:r>
              <a:rPr lang="en"/>
              <a:t> Discuss any issues encountered while working or any changes to me made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Fridays:</a:t>
            </a:r>
            <a:r>
              <a:rPr lang="en"/>
              <a:t> Fixed issues and check 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Methodology: </a:t>
            </a: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 one meeting day a month may be for client reviews and feedback.</a:t>
            </a:r>
            <a:endParaRPr sz="1200"/>
          </a:p>
        </p:txBody>
      </p:sp>
      <p:sp>
        <p:nvSpPr>
          <p:cNvPr id="242" name="Google Shape;242;p33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Reddy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learnt a new technology and implemented that in our project.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effectiveness of issue handling is improved.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understood our skill gaps and were able to get through them.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collaboration and team working skills.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34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Sirisha Devineni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56550" y="1592450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(Express)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Santosh Sekhar Muchkur Bogarajula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Girish Guntuku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Yashwanth Reddy Bommineni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Team Members (Adonis)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Satya Sai Ram Vankina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Sai </a:t>
            </a:r>
            <a:r>
              <a:rPr lang="en"/>
              <a:t>Sirisha Devineni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SaiCharan Gurudu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Vijay Tupakula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This application has only one user i.e, Curt.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highlight>
                  <a:srgbClr val="FFFFFF"/>
                </a:highlight>
              </a:rPr>
              <a:t>What is an estimate ?</a:t>
            </a:r>
            <a:endParaRPr b="1"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A cost estimate is the approximation of the cost of a program, project, or operation. The cost estimate is the product of the cost estimating process. The cost estimate has a single total value and it comprises various components.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sample of manual estimate sheet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925" y="370350"/>
            <a:ext cx="4310874" cy="4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Excel sheet estimate sheet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25" y="1032900"/>
            <a:ext cx="5035700" cy="34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estimate is calculated by summing up the various components.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Labor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Hotel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Vehicle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Food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Material cost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Miscellaneous costs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a progressive web application in which a user can login and can perform CRUD(create, view, update and delete) operations on the estimates.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developed on the requirements given by the curt carpenter.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Sirisha Devineni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