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FFE"/>
    <a:srgbClr val="E0FEFE"/>
    <a:srgbClr val="C9F8FE"/>
    <a:srgbClr val="90EDFF"/>
    <a:srgbClr val="ABC0E4"/>
    <a:srgbClr val="1D4999"/>
    <a:srgbClr val="BE5108"/>
    <a:srgbClr val="D29500"/>
    <a:srgbClr val="969696"/>
    <a:srgbClr val="727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86" d="100"/>
          <a:sy n="86" d="100"/>
        </p:scale>
        <p:origin x="6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3955672396096"/>
          <c:y val="0.19715628445529393"/>
          <c:w val="0.79432801186682134"/>
          <c:h val="0.53042533295946626"/>
        </c:manualLayout>
      </c:layout>
      <c:lineChart>
        <c:grouping val="standard"/>
        <c:varyColors val="0"/>
        <c:ser>
          <c:idx val="0"/>
          <c:order val="0"/>
          <c:tx>
            <c:strRef>
              <c:f>Sheet1!$B$1</c:f>
              <c:strCache>
                <c:ptCount val="1"/>
                <c:pt idx="0">
                  <c:v>Train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0.94531746033244002</c:v>
                </c:pt>
                <c:pt idx="1">
                  <c:v>0.98312169660336102</c:v>
                </c:pt>
                <c:pt idx="2">
                  <c:v>0.98772487194134395</c:v>
                </c:pt>
                <c:pt idx="3">
                  <c:v>0.98962963352758404</c:v>
                </c:pt>
                <c:pt idx="4">
                  <c:v>0.99182540083688397</c:v>
                </c:pt>
                <c:pt idx="5">
                  <c:v>0.99259259626663499</c:v>
                </c:pt>
                <c:pt idx="6">
                  <c:v>0.994338628318574</c:v>
                </c:pt>
                <c:pt idx="7">
                  <c:v>0.99587301854734001</c:v>
                </c:pt>
                <c:pt idx="8">
                  <c:v>0.99679894429981397</c:v>
                </c:pt>
                <c:pt idx="9">
                  <c:v>0.99740740948568496</c:v>
                </c:pt>
              </c:numCache>
            </c:numRef>
          </c:val>
          <c:smooth val="0"/>
          <c:extLst>
            <c:ext xmlns:c16="http://schemas.microsoft.com/office/drawing/2014/chart" uri="{C3380CC4-5D6E-409C-BE32-E72D297353CC}">
              <c16:uniqueId val="{00000000-6894-4C74-A01F-F825D627AA62}"/>
            </c:ext>
          </c:extLst>
        </c:ser>
        <c:ser>
          <c:idx val="1"/>
          <c:order val="1"/>
          <c:tx>
            <c:strRef>
              <c:f>Sheet1!$C$1</c:f>
              <c:strCache>
                <c:ptCount val="1"/>
                <c:pt idx="0">
                  <c:v>Validation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0.98261905284154905</c:v>
                </c:pt>
                <c:pt idx="1">
                  <c:v>0.98595238228638904</c:v>
                </c:pt>
                <c:pt idx="2">
                  <c:v>0.98904762239683197</c:v>
                </c:pt>
                <c:pt idx="3">
                  <c:v>0.99095238319465095</c:v>
                </c:pt>
                <c:pt idx="4">
                  <c:v>0.99047619388217001</c:v>
                </c:pt>
                <c:pt idx="5">
                  <c:v>0.99095238532338803</c:v>
                </c:pt>
                <c:pt idx="6">
                  <c:v>0.98928571740786198</c:v>
                </c:pt>
                <c:pt idx="7">
                  <c:v>0.98976190884908</c:v>
                </c:pt>
                <c:pt idx="8">
                  <c:v>0.99238095538956705</c:v>
                </c:pt>
                <c:pt idx="9">
                  <c:v>0.99095238532338803</c:v>
                </c:pt>
              </c:numCache>
            </c:numRef>
          </c:val>
          <c:smooth val="0"/>
          <c:extLst>
            <c:ext xmlns:c16="http://schemas.microsoft.com/office/drawing/2014/chart" uri="{C3380CC4-5D6E-409C-BE32-E72D297353CC}">
              <c16:uniqueId val="{00000001-6894-4C74-A01F-F825D627AA62}"/>
            </c:ext>
          </c:extLst>
        </c:ser>
        <c:dLbls>
          <c:showLegendKey val="0"/>
          <c:showVal val="0"/>
          <c:showCatName val="0"/>
          <c:showSerName val="0"/>
          <c:showPercent val="0"/>
          <c:showBubbleSize val="0"/>
        </c:dLbls>
        <c:marker val="1"/>
        <c:smooth val="0"/>
        <c:axId val="277271544"/>
        <c:axId val="277272184"/>
      </c:lineChart>
      <c:catAx>
        <c:axId val="277271544"/>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solidFill>
                    <a:latin typeface="Rockwell" panose="02060603020205020403" pitchFamily="18" charset="0"/>
                    <a:ea typeface="+mn-ea"/>
                    <a:cs typeface="+mn-cs"/>
                  </a:defRPr>
                </a:pPr>
                <a:r>
                  <a:rPr lang="en-US" sz="1100" b="0" dirty="0">
                    <a:solidFill>
                      <a:schemeClr val="tx1"/>
                    </a:solidFill>
                    <a:latin typeface="Rockwell" panose="02060603020205020403" pitchFamily="18" charset="0"/>
                  </a:rPr>
                  <a:t>Epochs</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Rockwell" panose="02060603020205020403"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ockwell" panose="02060603020205020403" pitchFamily="18" charset="0"/>
                <a:ea typeface="+mn-ea"/>
                <a:cs typeface="+mn-cs"/>
              </a:defRPr>
            </a:pPr>
            <a:endParaRPr lang="en-US"/>
          </a:p>
        </c:txPr>
        <c:crossAx val="277272184"/>
        <c:crosses val="autoZero"/>
        <c:auto val="1"/>
        <c:lblAlgn val="ctr"/>
        <c:lblOffset val="100"/>
        <c:noMultiLvlLbl val="0"/>
      </c:catAx>
      <c:valAx>
        <c:axId val="277272184"/>
        <c:scaling>
          <c:orientation val="minMax"/>
          <c:max val="1"/>
        </c:scaling>
        <c:delete val="0"/>
        <c:axPos val="l"/>
        <c:title>
          <c:tx>
            <c:rich>
              <a:bodyPr rot="-5400000" spcFirstLastPara="1" vertOverflow="ellipsis" vert="horz" wrap="square" anchor="ctr" anchorCtr="1"/>
              <a:lstStyle/>
              <a:p>
                <a:pPr>
                  <a:defRPr sz="1100" b="0" i="0" u="none" strike="noStrike" kern="1200" baseline="0">
                    <a:solidFill>
                      <a:schemeClr val="tx1"/>
                    </a:solidFill>
                    <a:latin typeface="Rockwell" panose="02060603020205020403" pitchFamily="18" charset="0"/>
                    <a:ea typeface="+mn-ea"/>
                    <a:cs typeface="+mn-cs"/>
                  </a:defRPr>
                </a:pPr>
                <a:r>
                  <a:rPr lang="en-US" sz="1100" b="0" dirty="0">
                    <a:solidFill>
                      <a:schemeClr val="tx1"/>
                    </a:solidFill>
                    <a:latin typeface="Rockwell" panose="02060603020205020403" pitchFamily="18" charset="0"/>
                  </a:rPr>
                  <a:t>Accuracy</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Rockwell" panose="02060603020205020403" pitchFamily="18" charset="0"/>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ockwell" panose="02060603020205020403" pitchFamily="18" charset="0"/>
                <a:ea typeface="+mn-ea"/>
                <a:cs typeface="+mn-cs"/>
              </a:defRPr>
            </a:pPr>
            <a:endParaRPr lang="en-US"/>
          </a:p>
        </c:txPr>
        <c:crossAx val="277271544"/>
        <c:crosses val="autoZero"/>
        <c:crossBetween val="between"/>
      </c:valAx>
      <c:spPr>
        <a:noFill/>
        <a:ln>
          <a:noFill/>
        </a:ln>
        <a:effectLst/>
      </c:spPr>
    </c:plotArea>
    <c:legend>
      <c:legendPos val="b"/>
      <c:layout>
        <c:manualLayout>
          <c:xMode val="edge"/>
          <c:yMode val="edge"/>
          <c:x val="0.37199743930260898"/>
          <c:y val="0.58647822123013071"/>
          <c:w val="0.62800256069739113"/>
          <c:h val="0.1536526557312689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Rockwell" panose="020606030202050204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3955672396096"/>
          <c:y val="0.19715628445529393"/>
          <c:w val="0.79432801186682134"/>
          <c:h val="0.53042533295946626"/>
        </c:manualLayout>
      </c:layout>
      <c:lineChart>
        <c:grouping val="standard"/>
        <c:varyColors val="0"/>
        <c:ser>
          <c:idx val="0"/>
          <c:order val="0"/>
          <c:tx>
            <c:strRef>
              <c:f>Sheet1!$B$1</c:f>
              <c:strCache>
                <c:ptCount val="1"/>
                <c:pt idx="0">
                  <c:v>Train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0.17737222506656</c:v>
                </c:pt>
                <c:pt idx="1">
                  <c:v>5.6136854776278597E-2</c:v>
                </c:pt>
                <c:pt idx="2">
                  <c:v>4.0804581694597802E-2</c:v>
                </c:pt>
                <c:pt idx="3">
                  <c:v>3.4521242182525003E-2</c:v>
                </c:pt>
                <c:pt idx="4">
                  <c:v>2.68701040583013E-2</c:v>
                </c:pt>
                <c:pt idx="5">
                  <c:v>2.3645578154897699E-2</c:v>
                </c:pt>
                <c:pt idx="6">
                  <c:v>2.0157230494350101E-2</c:v>
                </c:pt>
                <c:pt idx="7">
                  <c:v>1.33768175757275E-2</c:v>
                </c:pt>
                <c:pt idx="8">
                  <c:v>1.13925285802316E-2</c:v>
                </c:pt>
                <c:pt idx="9">
                  <c:v>9.5133244485963199E-3</c:v>
                </c:pt>
              </c:numCache>
            </c:numRef>
          </c:val>
          <c:smooth val="0"/>
          <c:extLst>
            <c:ext xmlns:c16="http://schemas.microsoft.com/office/drawing/2014/chart" uri="{C3380CC4-5D6E-409C-BE32-E72D297353CC}">
              <c16:uniqueId val="{00000000-6768-49B5-BA26-934C3A354D62}"/>
            </c:ext>
          </c:extLst>
        </c:ser>
        <c:ser>
          <c:idx val="1"/>
          <c:order val="1"/>
          <c:tx>
            <c:strRef>
              <c:f>Sheet1!$C$1</c:f>
              <c:strCache>
                <c:ptCount val="1"/>
                <c:pt idx="0">
                  <c:v>Validation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5.69285796345433E-2</c:v>
                </c:pt>
                <c:pt idx="1">
                  <c:v>4.1930632150199799E-2</c:v>
                </c:pt>
                <c:pt idx="2">
                  <c:v>4.0373375353824702E-2</c:v>
                </c:pt>
                <c:pt idx="3">
                  <c:v>3.3131295839363299E-2</c:v>
                </c:pt>
                <c:pt idx="4">
                  <c:v>3.3715330118693099E-2</c:v>
                </c:pt>
                <c:pt idx="5">
                  <c:v>3.8274022047289601E-2</c:v>
                </c:pt>
                <c:pt idx="6">
                  <c:v>4.3355935054153499E-2</c:v>
                </c:pt>
                <c:pt idx="7">
                  <c:v>3.9229135858682797E-2</c:v>
                </c:pt>
                <c:pt idx="8">
                  <c:v>3.2530288703558799E-2</c:v>
                </c:pt>
                <c:pt idx="9">
                  <c:v>4.2878516063993198E-2</c:v>
                </c:pt>
              </c:numCache>
            </c:numRef>
          </c:val>
          <c:smooth val="0"/>
          <c:extLst>
            <c:ext xmlns:c16="http://schemas.microsoft.com/office/drawing/2014/chart" uri="{C3380CC4-5D6E-409C-BE32-E72D297353CC}">
              <c16:uniqueId val="{00000001-6768-49B5-BA26-934C3A354D62}"/>
            </c:ext>
          </c:extLst>
        </c:ser>
        <c:dLbls>
          <c:showLegendKey val="0"/>
          <c:showVal val="0"/>
          <c:showCatName val="0"/>
          <c:showSerName val="0"/>
          <c:showPercent val="0"/>
          <c:showBubbleSize val="0"/>
        </c:dLbls>
        <c:marker val="1"/>
        <c:smooth val="0"/>
        <c:axId val="277271544"/>
        <c:axId val="277272184"/>
      </c:lineChart>
      <c:catAx>
        <c:axId val="277271544"/>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solidFill>
                    <a:latin typeface="Rockwell" panose="02060603020205020403" pitchFamily="18" charset="0"/>
                    <a:ea typeface="+mn-ea"/>
                    <a:cs typeface="+mn-cs"/>
                  </a:defRPr>
                </a:pPr>
                <a:r>
                  <a:rPr lang="en-US" sz="1100" b="0" dirty="0">
                    <a:solidFill>
                      <a:schemeClr val="tx1"/>
                    </a:solidFill>
                    <a:latin typeface="Rockwell" panose="02060603020205020403" pitchFamily="18" charset="0"/>
                  </a:rPr>
                  <a:t>Epochs</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Rockwell" panose="02060603020205020403"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ockwell" panose="02060603020205020403" pitchFamily="18" charset="0"/>
                <a:ea typeface="+mn-ea"/>
                <a:cs typeface="+mn-cs"/>
              </a:defRPr>
            </a:pPr>
            <a:endParaRPr lang="en-US"/>
          </a:p>
        </c:txPr>
        <c:crossAx val="277272184"/>
        <c:crosses val="autoZero"/>
        <c:auto val="1"/>
        <c:lblAlgn val="ctr"/>
        <c:lblOffset val="100"/>
        <c:noMultiLvlLbl val="0"/>
      </c:catAx>
      <c:valAx>
        <c:axId val="277272184"/>
        <c:scaling>
          <c:orientation val="minMax"/>
          <c:min val="0"/>
        </c:scaling>
        <c:delete val="0"/>
        <c:axPos val="l"/>
        <c:title>
          <c:tx>
            <c:rich>
              <a:bodyPr rot="-5400000" spcFirstLastPara="1" vertOverflow="ellipsis" vert="horz" wrap="square" anchor="ctr" anchorCtr="1"/>
              <a:lstStyle/>
              <a:p>
                <a:pPr>
                  <a:defRPr sz="1100" b="0" i="0" u="none" strike="noStrike" kern="1200" baseline="0">
                    <a:solidFill>
                      <a:schemeClr val="tx1"/>
                    </a:solidFill>
                    <a:latin typeface="Rockwell" panose="02060603020205020403" pitchFamily="18" charset="0"/>
                    <a:ea typeface="+mn-ea"/>
                    <a:cs typeface="+mn-cs"/>
                  </a:defRPr>
                </a:pPr>
                <a:r>
                  <a:rPr lang="en-US" sz="1100" b="0" dirty="0">
                    <a:solidFill>
                      <a:schemeClr val="tx1"/>
                    </a:solidFill>
                    <a:latin typeface="Rockwell" panose="02060603020205020403" pitchFamily="18" charset="0"/>
                  </a:rPr>
                  <a:t>Accuracy</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Rockwell" panose="02060603020205020403" pitchFamily="18" charset="0"/>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ockwell" panose="02060603020205020403" pitchFamily="18" charset="0"/>
                <a:ea typeface="+mn-ea"/>
                <a:cs typeface="+mn-cs"/>
              </a:defRPr>
            </a:pPr>
            <a:endParaRPr lang="en-US"/>
          </a:p>
        </c:txPr>
        <c:crossAx val="277271544"/>
        <c:crosses val="autoZero"/>
        <c:crossBetween val="between"/>
      </c:valAx>
      <c:spPr>
        <a:noFill/>
        <a:ln>
          <a:noFill/>
        </a:ln>
        <a:effectLst/>
      </c:spPr>
    </c:plotArea>
    <c:legend>
      <c:legendPos val="r"/>
      <c:layout>
        <c:manualLayout>
          <c:xMode val="edge"/>
          <c:yMode val="edge"/>
          <c:x val="0.35291756016244114"/>
          <c:y val="0.19010567664646347"/>
          <c:w val="0.62635781049780004"/>
          <c:h val="0.1444403984475213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Rockwell" panose="020606030202050204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222E-393C-449D-B945-1353D09DB6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3246F2-8443-419A-B4B7-0C82A76E4246}"/>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582CE-B4C9-4120-8F16-EE6C482361CD}"/>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5" name="Footer Placeholder 4">
            <a:extLst>
              <a:ext uri="{FF2B5EF4-FFF2-40B4-BE49-F238E27FC236}">
                <a16:creationId xmlns:a16="http://schemas.microsoft.com/office/drawing/2014/main" id="{D8DBFD8A-6AC0-4BCD-94BE-A83EC83A50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DD7F19-9B65-4603-90E0-27D549935AC0}"/>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91731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0D7E-6A93-49F8-9BCF-F3E4BB90F1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E51A48-3CF8-4927-806C-B851D381BB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3FA0B-144B-4DC2-951E-44409A694BB2}"/>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5" name="Footer Placeholder 4">
            <a:extLst>
              <a:ext uri="{FF2B5EF4-FFF2-40B4-BE49-F238E27FC236}">
                <a16:creationId xmlns:a16="http://schemas.microsoft.com/office/drawing/2014/main" id="{A78CAF9E-60DB-40F8-A63A-8241618B61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6F7856-33D3-4AE1-BA6B-C25097EF7462}"/>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199801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41157-8C46-48AC-82C1-7CBD314AAEAE}"/>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0C157D-0D28-4EA3-AD40-35108F312278}"/>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F464-6C97-4DDE-8A09-7DEDE2694533}"/>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5" name="Footer Placeholder 4">
            <a:extLst>
              <a:ext uri="{FF2B5EF4-FFF2-40B4-BE49-F238E27FC236}">
                <a16:creationId xmlns:a16="http://schemas.microsoft.com/office/drawing/2014/main" id="{5FFFBF43-75CD-4A10-A107-17483F65FF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48F272-8BD4-4DA9-81D7-819FB52F111E}"/>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49377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C82-A321-4E1E-B056-26B5E1C38A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058D6-B7D9-44D8-8D16-87D2AAC27F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0B3D9-EE21-4B29-9CDC-CE5AEAAC68CA}"/>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5" name="Footer Placeholder 4">
            <a:extLst>
              <a:ext uri="{FF2B5EF4-FFF2-40B4-BE49-F238E27FC236}">
                <a16:creationId xmlns:a16="http://schemas.microsoft.com/office/drawing/2014/main" id="{081A1017-E639-4B30-A80C-C9750F96FA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F0B829-5A14-4305-86DB-B59EFF160996}"/>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128234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060A-1AD6-45E6-9C2A-9BD2B2AF958D}"/>
              </a:ext>
            </a:extLst>
          </p:cNvPr>
          <p:cNvSpPr>
            <a:spLocks noGrp="1"/>
          </p:cNvSpPr>
          <p:nvPr>
            <p:ph type="title"/>
          </p:nvPr>
        </p:nvSpPr>
        <p:spPr>
          <a:xfrm>
            <a:off x="831852" y="1709741"/>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BFF75B-9FD1-4E97-9CA0-D2CD7E701F5B}"/>
              </a:ext>
            </a:extLst>
          </p:cNvPr>
          <p:cNvSpPr>
            <a:spLocks noGrp="1"/>
          </p:cNvSpPr>
          <p:nvPr>
            <p:ph type="body" idx="1"/>
          </p:nvPr>
        </p:nvSpPr>
        <p:spPr>
          <a:xfrm>
            <a:off x="831852" y="4589466"/>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224664-79EB-45DB-9539-78DF69E7081C}"/>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5" name="Footer Placeholder 4">
            <a:extLst>
              <a:ext uri="{FF2B5EF4-FFF2-40B4-BE49-F238E27FC236}">
                <a16:creationId xmlns:a16="http://schemas.microsoft.com/office/drawing/2014/main" id="{9987151A-C487-469B-997C-26CD370789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A296AE-DC57-488C-AC62-06FF165AE46A}"/>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1180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71D7-30B3-4E78-8233-88D88EB66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52FEE-C028-4436-958C-F56F2C6FF14B}"/>
              </a:ext>
            </a:extLst>
          </p:cNvPr>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DC34BE-73B3-4115-83B0-BEC1E60293B7}"/>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151E0D-0945-4CFF-ABCA-3BBC38D0B464}"/>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6" name="Footer Placeholder 5">
            <a:extLst>
              <a:ext uri="{FF2B5EF4-FFF2-40B4-BE49-F238E27FC236}">
                <a16:creationId xmlns:a16="http://schemas.microsoft.com/office/drawing/2014/main" id="{C5618803-71CD-4C80-A1B7-9ACF29306B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338494-C22D-4C5B-A4AB-A8AE30063DF4}"/>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67504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D492-7596-4D15-AD25-1AFA501C214B}"/>
              </a:ext>
            </a:extLst>
          </p:cNvPr>
          <p:cNvSpPr>
            <a:spLocks noGrp="1"/>
          </p:cNvSpPr>
          <p:nvPr>
            <p:ph type="title"/>
          </p:nvPr>
        </p:nvSpPr>
        <p:spPr>
          <a:xfrm>
            <a:off x="839789" y="365128"/>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4E253-ADC7-4B4D-8612-82B5C249EAA6}"/>
              </a:ext>
            </a:extLst>
          </p:cNvPr>
          <p:cNvSpPr>
            <a:spLocks noGrp="1"/>
          </p:cNvSpPr>
          <p:nvPr>
            <p:ph type="body" idx="1"/>
          </p:nvPr>
        </p:nvSpPr>
        <p:spPr>
          <a:xfrm>
            <a:off x="839791"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6AAD34-07F2-4FDD-B8F9-B4DD22C184E8}"/>
              </a:ext>
            </a:extLst>
          </p:cNvPr>
          <p:cNvSpPr>
            <a:spLocks noGrp="1"/>
          </p:cNvSpPr>
          <p:nvPr>
            <p:ph sz="half" idx="2"/>
          </p:nvPr>
        </p:nvSpPr>
        <p:spPr>
          <a:xfrm>
            <a:off x="839791"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4D97F-2285-44B2-B580-1892421A4A26}"/>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319F16-508C-4455-A777-68CB5E4EE047}"/>
              </a:ext>
            </a:extLst>
          </p:cNvPr>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B7C315-F107-429C-9998-F9ADE9CD13AF}"/>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8" name="Footer Placeholder 7">
            <a:extLst>
              <a:ext uri="{FF2B5EF4-FFF2-40B4-BE49-F238E27FC236}">
                <a16:creationId xmlns:a16="http://schemas.microsoft.com/office/drawing/2014/main" id="{CFD78C16-0DB3-48BA-A77A-73CAA63FB79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89EBABD-BDAA-4DA8-9B86-D1D842B8005A}"/>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16824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CF96-655B-4573-8435-9CDCFB9E19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77A51B-154A-46D0-8DF6-B176EB197027}"/>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4" name="Footer Placeholder 3">
            <a:extLst>
              <a:ext uri="{FF2B5EF4-FFF2-40B4-BE49-F238E27FC236}">
                <a16:creationId xmlns:a16="http://schemas.microsoft.com/office/drawing/2014/main" id="{C286E76F-E32E-4C5C-9E07-1980CBC676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4D1377-052B-40A4-B27C-19E145EE3500}"/>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320878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E0CF8-B18B-45A7-BEE9-6E70D61B523E}"/>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3" name="Footer Placeholder 2">
            <a:extLst>
              <a:ext uri="{FF2B5EF4-FFF2-40B4-BE49-F238E27FC236}">
                <a16:creationId xmlns:a16="http://schemas.microsoft.com/office/drawing/2014/main" id="{C01CEC04-A9B1-48A1-85F0-D2C18A448A9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C32DBD8-5F0E-4C22-9DD1-C4327231D9AB}"/>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355697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58CA-EE7E-42B7-B96D-B0AB9158EDF2}"/>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78E1DE-39B9-4DC5-B44C-BCAE68796EBA}"/>
              </a:ext>
            </a:extLst>
          </p:cNvPr>
          <p:cNvSpPr>
            <a:spLocks noGrp="1"/>
          </p:cNvSpPr>
          <p:nvPr>
            <p:ph idx="1"/>
          </p:nvPr>
        </p:nvSpPr>
        <p:spPr>
          <a:xfrm>
            <a:off x="5183188" y="98742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71198A-C167-4533-9F19-5CCBB006C4F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Edit Master text styles</a:t>
            </a:r>
          </a:p>
        </p:txBody>
      </p:sp>
      <p:sp>
        <p:nvSpPr>
          <p:cNvPr id="5" name="Date Placeholder 4">
            <a:extLst>
              <a:ext uri="{FF2B5EF4-FFF2-40B4-BE49-F238E27FC236}">
                <a16:creationId xmlns:a16="http://schemas.microsoft.com/office/drawing/2014/main" id="{C2684A94-F6E1-466A-8FA4-993C850F21E2}"/>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6" name="Footer Placeholder 5">
            <a:extLst>
              <a:ext uri="{FF2B5EF4-FFF2-40B4-BE49-F238E27FC236}">
                <a16:creationId xmlns:a16="http://schemas.microsoft.com/office/drawing/2014/main" id="{46D09673-24D3-42AF-AB77-EAA0B9319F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AC4EF0-11E9-4D0A-BBF6-E9D0EE40F0F9}"/>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143347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24C2-F9C9-4BEC-95C9-CC49C864A73D}"/>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9A6A63-4EE0-49B2-9088-A69C7AF3EB9F}"/>
              </a:ext>
            </a:extLst>
          </p:cNvPr>
          <p:cNvSpPr>
            <a:spLocks noGrp="1"/>
          </p:cNvSpPr>
          <p:nvPr>
            <p:ph type="pic" idx="1"/>
          </p:nvPr>
        </p:nvSpPr>
        <p:spPr>
          <a:xfrm>
            <a:off x="5183188" y="987428"/>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dirty="0"/>
          </a:p>
        </p:txBody>
      </p:sp>
      <p:sp>
        <p:nvSpPr>
          <p:cNvPr id="4" name="Text Placeholder 3">
            <a:extLst>
              <a:ext uri="{FF2B5EF4-FFF2-40B4-BE49-F238E27FC236}">
                <a16:creationId xmlns:a16="http://schemas.microsoft.com/office/drawing/2014/main" id="{EA1DDACE-EA3D-4ED6-8A0A-6E5DF57620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Edit Master text styles</a:t>
            </a:r>
          </a:p>
        </p:txBody>
      </p:sp>
      <p:sp>
        <p:nvSpPr>
          <p:cNvPr id="5" name="Date Placeholder 4">
            <a:extLst>
              <a:ext uri="{FF2B5EF4-FFF2-40B4-BE49-F238E27FC236}">
                <a16:creationId xmlns:a16="http://schemas.microsoft.com/office/drawing/2014/main" id="{D9D5F857-AC4E-4E9E-A5EC-973EC8A6663F}"/>
              </a:ext>
            </a:extLst>
          </p:cNvPr>
          <p:cNvSpPr>
            <a:spLocks noGrp="1"/>
          </p:cNvSpPr>
          <p:nvPr>
            <p:ph type="dt" sz="half" idx="10"/>
          </p:nvPr>
        </p:nvSpPr>
        <p:spPr/>
        <p:txBody>
          <a:bodyPr/>
          <a:lstStyle/>
          <a:p>
            <a:fld id="{09FF8B07-B77C-412E-A07A-F145A0CF83AE}" type="datetimeFigureOut">
              <a:rPr lang="en-US" smtClean="0"/>
              <a:t>11/24/2018</a:t>
            </a:fld>
            <a:endParaRPr lang="en-US" dirty="0"/>
          </a:p>
        </p:txBody>
      </p:sp>
      <p:sp>
        <p:nvSpPr>
          <p:cNvPr id="6" name="Footer Placeholder 5">
            <a:extLst>
              <a:ext uri="{FF2B5EF4-FFF2-40B4-BE49-F238E27FC236}">
                <a16:creationId xmlns:a16="http://schemas.microsoft.com/office/drawing/2014/main" id="{5AF41566-4D68-431C-96E3-96648E3E7B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9C9618-BDA7-447C-A545-DBA91F501F26}"/>
              </a:ext>
            </a:extLst>
          </p:cNvPr>
          <p:cNvSpPr>
            <a:spLocks noGrp="1"/>
          </p:cNvSpPr>
          <p:nvPr>
            <p:ph type="sldNum" sz="quarter" idx="12"/>
          </p:nvPr>
        </p:nvSpPr>
        <p:spPr/>
        <p:txBody>
          <a:bodyPr/>
          <a:lstStyle/>
          <a:p>
            <a:fld id="{E5724650-CCC5-4C66-8CAB-E5AF324FE31A}" type="slidenum">
              <a:rPr lang="en-US" smtClean="0"/>
              <a:t>‹#›</a:t>
            </a:fld>
            <a:endParaRPr lang="en-US" dirty="0"/>
          </a:p>
        </p:txBody>
      </p:sp>
    </p:spTree>
    <p:extLst>
      <p:ext uri="{BB962C8B-B14F-4D97-AF65-F5344CB8AC3E}">
        <p14:creationId xmlns:p14="http://schemas.microsoft.com/office/powerpoint/2010/main" val="259159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2567D-45BA-4727-A968-E2B4C2580109}"/>
              </a:ext>
            </a:extLst>
          </p:cNvPr>
          <p:cNvSpPr>
            <a:spLocks noGrp="1"/>
          </p:cNvSpPr>
          <p:nvPr>
            <p:ph type="title"/>
          </p:nvPr>
        </p:nvSpPr>
        <p:spPr>
          <a:xfrm>
            <a:off x="838202"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A1686F-B789-4FB7-844B-2A4E1052BB4A}"/>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A97E-2579-479C-AEFD-3B4D7F721ED8}"/>
              </a:ext>
            </a:extLst>
          </p:cNvPr>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F8B07-B77C-412E-A07A-F145A0CF83AE}" type="datetimeFigureOut">
              <a:rPr lang="en-US" smtClean="0"/>
              <a:t>11/24/2018</a:t>
            </a:fld>
            <a:endParaRPr lang="en-US" dirty="0"/>
          </a:p>
        </p:txBody>
      </p:sp>
      <p:sp>
        <p:nvSpPr>
          <p:cNvPr id="5" name="Footer Placeholder 4">
            <a:extLst>
              <a:ext uri="{FF2B5EF4-FFF2-40B4-BE49-F238E27FC236}">
                <a16:creationId xmlns:a16="http://schemas.microsoft.com/office/drawing/2014/main" id="{12365EA5-E7BE-4E4C-A9ED-A38ED8B24176}"/>
              </a:ext>
            </a:extLst>
          </p:cNvPr>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111F350-9F4A-406B-90B7-26FF3039A8C5}"/>
              </a:ext>
            </a:extLst>
          </p:cNvPr>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24650-CCC5-4C66-8CAB-E5AF324FE31A}" type="slidenum">
              <a:rPr lang="en-US" smtClean="0"/>
              <a:t>‹#›</a:t>
            </a:fld>
            <a:endParaRPr lang="en-US" dirty="0"/>
          </a:p>
        </p:txBody>
      </p:sp>
    </p:spTree>
    <p:extLst>
      <p:ext uri="{BB962C8B-B14F-4D97-AF65-F5344CB8AC3E}">
        <p14:creationId xmlns:p14="http://schemas.microsoft.com/office/powerpoint/2010/main" val="1451450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21" Type="http://schemas.openxmlformats.org/officeDocument/2006/relationships/image" Target="../media/image18.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chart" Target="../charts/chart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chart" Target="../charts/chart1.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itle 1">
            <a:extLst>
              <a:ext uri="{FF2B5EF4-FFF2-40B4-BE49-F238E27FC236}">
                <a16:creationId xmlns:a16="http://schemas.microsoft.com/office/drawing/2014/main" id="{9007C27E-451E-40CD-9972-72E77AB20AED}"/>
              </a:ext>
            </a:extLst>
          </p:cNvPr>
          <p:cNvSpPr txBox="1">
            <a:spLocks/>
          </p:cNvSpPr>
          <p:nvPr/>
        </p:nvSpPr>
        <p:spPr>
          <a:xfrm>
            <a:off x="699524" y="4350632"/>
            <a:ext cx="6213394" cy="39281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400" b="1" dirty="0">
                <a:solidFill>
                  <a:schemeClr val="tx1"/>
                </a:solidFill>
                <a:latin typeface="Rockwell" panose="02060603020205020403" pitchFamily="18" charset="0"/>
              </a:rPr>
              <a:t>How Do Convolutional neural networks work?</a:t>
            </a:r>
          </a:p>
        </p:txBody>
      </p:sp>
      <p:pic>
        <p:nvPicPr>
          <p:cNvPr id="279" name="Picture 16" descr="Image result for open bracket">
            <a:extLst>
              <a:ext uri="{FF2B5EF4-FFF2-40B4-BE49-F238E27FC236}">
                <a16:creationId xmlns:a16="http://schemas.microsoft.com/office/drawing/2014/main" id="{18FAFACB-E4A5-4E20-B980-74C822ABA65A}"/>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6305" t="5227" r="24147" b="17260"/>
          <a:stretch/>
        </p:blipFill>
        <p:spPr bwMode="auto">
          <a:xfrm>
            <a:off x="33935" y="4336320"/>
            <a:ext cx="869408" cy="2531620"/>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16" descr="Image result for open bracket">
            <a:extLst>
              <a:ext uri="{FF2B5EF4-FFF2-40B4-BE49-F238E27FC236}">
                <a16:creationId xmlns:a16="http://schemas.microsoft.com/office/drawing/2014/main" id="{A77C689D-EDFE-4EDA-9D32-08DC51782795}"/>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5892" t="5227" r="24147" b="17260"/>
          <a:stretch/>
        </p:blipFill>
        <p:spPr bwMode="auto">
          <a:xfrm flipH="1">
            <a:off x="11306028" y="4336320"/>
            <a:ext cx="887740" cy="2531620"/>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77B9612A-6EEE-44CB-820A-4F90DB51E15B}"/>
              </a:ext>
            </a:extLst>
          </p:cNvPr>
          <p:cNvGrpSpPr/>
          <p:nvPr/>
        </p:nvGrpSpPr>
        <p:grpSpPr>
          <a:xfrm>
            <a:off x="747262" y="6652147"/>
            <a:ext cx="10714848" cy="180123"/>
            <a:chOff x="963317" y="2432482"/>
            <a:chExt cx="10714848" cy="180123"/>
          </a:xfrm>
        </p:grpSpPr>
        <p:pic>
          <p:nvPicPr>
            <p:cNvPr id="281" name="Picture 12" descr="Image result for dashed line icon">
              <a:extLst>
                <a:ext uri="{FF2B5EF4-FFF2-40B4-BE49-F238E27FC236}">
                  <a16:creationId xmlns:a16="http://schemas.microsoft.com/office/drawing/2014/main" id="{96100A09-0BE7-4118-AE36-B8E39A18B7B5}"/>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63317"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12" descr="Image result for dashed line icon">
              <a:extLst>
                <a:ext uri="{FF2B5EF4-FFF2-40B4-BE49-F238E27FC236}">
                  <a16:creationId xmlns:a16="http://schemas.microsoft.com/office/drawing/2014/main" id="{6E2F9FF7-C6DB-481A-B1E1-0240339FAD8C}"/>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646223"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83" name="Picture 12" descr="Image result for dashed line icon">
              <a:extLst>
                <a:ext uri="{FF2B5EF4-FFF2-40B4-BE49-F238E27FC236}">
                  <a16:creationId xmlns:a16="http://schemas.microsoft.com/office/drawing/2014/main" id="{FF505CA4-9845-4AA4-9F38-E3D2DC076152}"/>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2296436"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12" descr="Image result for dashed line icon">
              <a:extLst>
                <a:ext uri="{FF2B5EF4-FFF2-40B4-BE49-F238E27FC236}">
                  <a16:creationId xmlns:a16="http://schemas.microsoft.com/office/drawing/2014/main" id="{98DF36B5-4484-499F-9C99-189D97EF7D8E}"/>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2979342"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12" descr="Image result for dashed line icon">
              <a:extLst>
                <a:ext uri="{FF2B5EF4-FFF2-40B4-BE49-F238E27FC236}">
                  <a16:creationId xmlns:a16="http://schemas.microsoft.com/office/drawing/2014/main" id="{802D7D57-C8AB-4597-A722-A78D2E5F624A}"/>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3640178"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12" descr="Image result for dashed line icon">
              <a:extLst>
                <a:ext uri="{FF2B5EF4-FFF2-40B4-BE49-F238E27FC236}">
                  <a16:creationId xmlns:a16="http://schemas.microsoft.com/office/drawing/2014/main" id="{A667BFE6-3AFA-4D9B-A1E0-0B5B274D0993}"/>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4323084"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12" descr="Image result for dashed line icon">
              <a:extLst>
                <a:ext uri="{FF2B5EF4-FFF2-40B4-BE49-F238E27FC236}">
                  <a16:creationId xmlns:a16="http://schemas.microsoft.com/office/drawing/2014/main" id="{69577E15-0BAE-4FEB-84CB-B5EF50D4EFE4}"/>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4973297"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12" descr="Image result for dashed line icon">
              <a:extLst>
                <a:ext uri="{FF2B5EF4-FFF2-40B4-BE49-F238E27FC236}">
                  <a16:creationId xmlns:a16="http://schemas.microsoft.com/office/drawing/2014/main" id="{CBFE90E4-5B81-4B38-BB75-F6D96E14375B}"/>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5656203"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12" descr="Image result for dashed line icon">
              <a:extLst>
                <a:ext uri="{FF2B5EF4-FFF2-40B4-BE49-F238E27FC236}">
                  <a16:creationId xmlns:a16="http://schemas.microsoft.com/office/drawing/2014/main" id="{661FE90B-6990-44B2-9BB5-3E741E75C536}"/>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6339109"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12" descr="Image result for dashed line icon">
              <a:extLst>
                <a:ext uri="{FF2B5EF4-FFF2-40B4-BE49-F238E27FC236}">
                  <a16:creationId xmlns:a16="http://schemas.microsoft.com/office/drawing/2014/main" id="{93CAFCFB-C8FA-4627-8059-9FD5C0BD339B}"/>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022015"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12" descr="Image result for dashed line icon">
              <a:extLst>
                <a:ext uri="{FF2B5EF4-FFF2-40B4-BE49-F238E27FC236}">
                  <a16:creationId xmlns:a16="http://schemas.microsoft.com/office/drawing/2014/main" id="{7F31D7FB-8FC2-474B-894A-C7809F326019}"/>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672228"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12" descr="Image result for dashed line icon">
              <a:extLst>
                <a:ext uri="{FF2B5EF4-FFF2-40B4-BE49-F238E27FC236}">
                  <a16:creationId xmlns:a16="http://schemas.microsoft.com/office/drawing/2014/main" id="{5001876C-4B5D-4B33-BA80-8111671CE0BB}"/>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8355134"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12" descr="Image result for dashed line icon">
              <a:extLst>
                <a:ext uri="{FF2B5EF4-FFF2-40B4-BE49-F238E27FC236}">
                  <a16:creationId xmlns:a16="http://schemas.microsoft.com/office/drawing/2014/main" id="{CF15E4D2-B10D-4D63-82B9-3BB97B5DD95D}"/>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015970"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12" descr="Image result for dashed line icon">
              <a:extLst>
                <a:ext uri="{FF2B5EF4-FFF2-40B4-BE49-F238E27FC236}">
                  <a16:creationId xmlns:a16="http://schemas.microsoft.com/office/drawing/2014/main" id="{08208168-EC33-4E59-B0F3-B9A12954D097}"/>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698876"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12" descr="Image result for dashed line icon">
              <a:extLst>
                <a:ext uri="{FF2B5EF4-FFF2-40B4-BE49-F238E27FC236}">
                  <a16:creationId xmlns:a16="http://schemas.microsoft.com/office/drawing/2014/main" id="{1FEDD0A6-29D1-41EE-84C2-71E059739788}"/>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0349089" y="244135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12" descr="Image result for dashed line icon">
              <a:extLst>
                <a:ext uri="{FF2B5EF4-FFF2-40B4-BE49-F238E27FC236}">
                  <a16:creationId xmlns:a16="http://schemas.microsoft.com/office/drawing/2014/main" id="{2BDCD8ED-D358-40C1-8D72-E482501F176F}"/>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63317"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12" descr="Image result for dashed line icon">
              <a:extLst>
                <a:ext uri="{FF2B5EF4-FFF2-40B4-BE49-F238E27FC236}">
                  <a16:creationId xmlns:a16="http://schemas.microsoft.com/office/drawing/2014/main" id="{364820C7-1EE0-4EBF-8780-379CE9F0E966}"/>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646223"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12" descr="Image result for dashed line icon">
              <a:extLst>
                <a:ext uri="{FF2B5EF4-FFF2-40B4-BE49-F238E27FC236}">
                  <a16:creationId xmlns:a16="http://schemas.microsoft.com/office/drawing/2014/main" id="{9919A1EF-A53D-4E8A-9BFE-AF0E8A772B39}"/>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2296436"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12" descr="Image result for dashed line icon">
              <a:extLst>
                <a:ext uri="{FF2B5EF4-FFF2-40B4-BE49-F238E27FC236}">
                  <a16:creationId xmlns:a16="http://schemas.microsoft.com/office/drawing/2014/main" id="{20F86FAC-EA76-43DD-98D2-57176718E499}"/>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2979342"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12" descr="Image result for dashed line icon">
              <a:extLst>
                <a:ext uri="{FF2B5EF4-FFF2-40B4-BE49-F238E27FC236}">
                  <a16:creationId xmlns:a16="http://schemas.microsoft.com/office/drawing/2014/main" id="{5C17D8A5-9526-4F3E-8537-339FDBB012F3}"/>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3640178"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12" descr="Image result for dashed line icon">
              <a:extLst>
                <a:ext uri="{FF2B5EF4-FFF2-40B4-BE49-F238E27FC236}">
                  <a16:creationId xmlns:a16="http://schemas.microsoft.com/office/drawing/2014/main" id="{21B176CA-7FA7-458C-9DED-E85D8898869A}"/>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4323084"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12" descr="Image result for dashed line icon">
              <a:extLst>
                <a:ext uri="{FF2B5EF4-FFF2-40B4-BE49-F238E27FC236}">
                  <a16:creationId xmlns:a16="http://schemas.microsoft.com/office/drawing/2014/main" id="{3A2B42B9-8E12-48F2-8465-1FB44DDD1222}"/>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4973297"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12" descr="Image result for dashed line icon">
              <a:extLst>
                <a:ext uri="{FF2B5EF4-FFF2-40B4-BE49-F238E27FC236}">
                  <a16:creationId xmlns:a16="http://schemas.microsoft.com/office/drawing/2014/main" id="{BC242B86-BEE2-4914-B64A-C375B0CABDB6}"/>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5656203"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12" descr="Image result for dashed line icon">
              <a:extLst>
                <a:ext uri="{FF2B5EF4-FFF2-40B4-BE49-F238E27FC236}">
                  <a16:creationId xmlns:a16="http://schemas.microsoft.com/office/drawing/2014/main" id="{9E76FC8A-0DC6-45C0-B66E-1E6A49180AD1}"/>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6339109"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12" descr="Image result for dashed line icon">
              <a:extLst>
                <a:ext uri="{FF2B5EF4-FFF2-40B4-BE49-F238E27FC236}">
                  <a16:creationId xmlns:a16="http://schemas.microsoft.com/office/drawing/2014/main" id="{203B86E4-05E3-43FC-88D8-67539948E787}"/>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022015"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12" descr="Image result for dashed line icon">
              <a:extLst>
                <a:ext uri="{FF2B5EF4-FFF2-40B4-BE49-F238E27FC236}">
                  <a16:creationId xmlns:a16="http://schemas.microsoft.com/office/drawing/2014/main" id="{F49D189B-5DE9-4421-A41D-0F2881CCEE03}"/>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672228"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12" descr="Image result for dashed line icon">
              <a:extLst>
                <a:ext uri="{FF2B5EF4-FFF2-40B4-BE49-F238E27FC236}">
                  <a16:creationId xmlns:a16="http://schemas.microsoft.com/office/drawing/2014/main" id="{E163BF13-F24A-472F-8F42-8CB751708823}"/>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8355134"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12" descr="Image result for dashed line icon">
              <a:extLst>
                <a:ext uri="{FF2B5EF4-FFF2-40B4-BE49-F238E27FC236}">
                  <a16:creationId xmlns:a16="http://schemas.microsoft.com/office/drawing/2014/main" id="{52E14B0D-968F-4DF5-A467-30EF8ADD52A3}"/>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015970"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12" descr="Image result for dashed line icon">
              <a:extLst>
                <a:ext uri="{FF2B5EF4-FFF2-40B4-BE49-F238E27FC236}">
                  <a16:creationId xmlns:a16="http://schemas.microsoft.com/office/drawing/2014/main" id="{6EF13983-E9E5-4883-BC6C-B995959BDA4E}"/>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698876"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12" descr="Image result for dashed line icon">
              <a:extLst>
                <a:ext uri="{FF2B5EF4-FFF2-40B4-BE49-F238E27FC236}">
                  <a16:creationId xmlns:a16="http://schemas.microsoft.com/office/drawing/2014/main" id="{8254D5F8-AD17-495B-AAFE-BCA5C2F3FE22}"/>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0349089" y="2432482"/>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77" name="Picture 12" descr="Image result for dashed line icon">
              <a:extLst>
                <a:ext uri="{FF2B5EF4-FFF2-40B4-BE49-F238E27FC236}">
                  <a16:creationId xmlns:a16="http://schemas.microsoft.com/office/drawing/2014/main" id="{799F0919-B367-4519-B37C-95B401035805}"/>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1007987" y="2432482"/>
              <a:ext cx="670178" cy="1712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a:extLst>
              <a:ext uri="{FF2B5EF4-FFF2-40B4-BE49-F238E27FC236}">
                <a16:creationId xmlns:a16="http://schemas.microsoft.com/office/drawing/2014/main" id="{39FAF775-CCD1-44A2-A53E-11C5B70D3184}"/>
              </a:ext>
            </a:extLst>
          </p:cNvPr>
          <p:cNvGrpSpPr/>
          <p:nvPr/>
        </p:nvGrpSpPr>
        <p:grpSpPr>
          <a:xfrm>
            <a:off x="6055300" y="4398466"/>
            <a:ext cx="5360293" cy="171246"/>
            <a:chOff x="6349413" y="442679"/>
            <a:chExt cx="5360293" cy="171246"/>
          </a:xfrm>
        </p:grpSpPr>
        <p:pic>
          <p:nvPicPr>
            <p:cNvPr id="297" name="Picture 12" descr="Image result for dashed line icon">
              <a:extLst>
                <a:ext uri="{FF2B5EF4-FFF2-40B4-BE49-F238E27FC236}">
                  <a16:creationId xmlns:a16="http://schemas.microsoft.com/office/drawing/2014/main" id="{AC411CBD-47C5-4F73-A0D7-99F12D85FB57}"/>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022015"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12" descr="Image result for dashed line icon">
              <a:extLst>
                <a:ext uri="{FF2B5EF4-FFF2-40B4-BE49-F238E27FC236}">
                  <a16:creationId xmlns:a16="http://schemas.microsoft.com/office/drawing/2014/main" id="{C4BBE08C-013C-4B44-80DE-4DB11CF7843D}"/>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672228"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12" descr="Image result for dashed line icon">
              <a:extLst>
                <a:ext uri="{FF2B5EF4-FFF2-40B4-BE49-F238E27FC236}">
                  <a16:creationId xmlns:a16="http://schemas.microsoft.com/office/drawing/2014/main" id="{FBB22768-29AB-4006-91B9-F32A049B1091}"/>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8355134"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12" descr="Image result for dashed line icon">
              <a:extLst>
                <a:ext uri="{FF2B5EF4-FFF2-40B4-BE49-F238E27FC236}">
                  <a16:creationId xmlns:a16="http://schemas.microsoft.com/office/drawing/2014/main" id="{8585E2CE-3E79-477D-AD66-813924D40750}"/>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015970"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12" descr="Image result for dashed line icon">
              <a:extLst>
                <a:ext uri="{FF2B5EF4-FFF2-40B4-BE49-F238E27FC236}">
                  <a16:creationId xmlns:a16="http://schemas.microsoft.com/office/drawing/2014/main" id="{E2C86FFD-2748-473B-B6C7-8D29A0901A02}"/>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698876"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12" descr="Image result for dashed line icon">
              <a:extLst>
                <a:ext uri="{FF2B5EF4-FFF2-40B4-BE49-F238E27FC236}">
                  <a16:creationId xmlns:a16="http://schemas.microsoft.com/office/drawing/2014/main" id="{BB4ABDBE-A695-4F6F-9791-BCC0F6399270}"/>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0349089"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78" name="Picture 12" descr="Image result for dashed line icon">
              <a:extLst>
                <a:ext uri="{FF2B5EF4-FFF2-40B4-BE49-F238E27FC236}">
                  <a16:creationId xmlns:a16="http://schemas.microsoft.com/office/drawing/2014/main" id="{3B907CAA-2335-4EF5-B0DD-01E2F62DFE41}"/>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1039528"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12" descr="Image result for dashed line icon">
              <a:extLst>
                <a:ext uri="{FF2B5EF4-FFF2-40B4-BE49-F238E27FC236}">
                  <a16:creationId xmlns:a16="http://schemas.microsoft.com/office/drawing/2014/main" id="{EB27CB68-5BD0-4857-9BBC-7A22B29D4997}"/>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6349413" y="442679"/>
              <a:ext cx="670178" cy="1712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5F820945-DB89-4918-AC45-6938EE2C9D5D}"/>
              </a:ext>
            </a:extLst>
          </p:cNvPr>
          <p:cNvGrpSpPr/>
          <p:nvPr/>
        </p:nvGrpSpPr>
        <p:grpSpPr>
          <a:xfrm>
            <a:off x="446235" y="5562721"/>
            <a:ext cx="11376957" cy="1111296"/>
            <a:chOff x="446235" y="5090591"/>
            <a:chExt cx="11376957" cy="1111296"/>
          </a:xfrm>
        </p:grpSpPr>
        <p:sp>
          <p:nvSpPr>
            <p:cNvPr id="278" name="TextBox 277">
              <a:extLst>
                <a:ext uri="{FF2B5EF4-FFF2-40B4-BE49-F238E27FC236}">
                  <a16:creationId xmlns:a16="http://schemas.microsoft.com/office/drawing/2014/main" id="{49A9E6A7-DAFE-4E83-911C-F9C658DDFBF3}"/>
                </a:ext>
              </a:extLst>
            </p:cNvPr>
            <p:cNvSpPr txBox="1"/>
            <p:nvPr/>
          </p:nvSpPr>
          <p:spPr>
            <a:xfrm>
              <a:off x="446235" y="5090591"/>
              <a:ext cx="1849405" cy="769441"/>
            </a:xfrm>
            <a:prstGeom prst="rect">
              <a:avLst/>
            </a:prstGeom>
            <a:noFill/>
          </p:spPr>
          <p:txBody>
            <a:bodyPr wrap="square" rtlCol="0">
              <a:spAutoFit/>
            </a:bodyPr>
            <a:lstStyle/>
            <a:p>
              <a:pPr algn="just" defTabSz="457200"/>
              <a:r>
                <a:rPr lang="en-US" sz="1100" b="1" dirty="0">
                  <a:solidFill>
                    <a:prstClr val="black"/>
                  </a:solidFill>
                  <a:latin typeface="Rockwell" panose="02060603020205020403"/>
                </a:rPr>
                <a:t>IMAGE INPUT</a:t>
              </a:r>
            </a:p>
            <a:p>
              <a:pPr algn="just" defTabSz="457200"/>
              <a:r>
                <a:rPr lang="en-US" sz="1100" dirty="0">
                  <a:solidFill>
                    <a:prstClr val="black"/>
                  </a:solidFill>
                  <a:latin typeface="Rockwell" panose="02060603020205020403"/>
                </a:rPr>
                <a:t>MNIST images are 2D data with pixels as rows and columns. </a:t>
              </a:r>
            </a:p>
          </p:txBody>
        </p:sp>
        <p:sp>
          <p:nvSpPr>
            <p:cNvPr id="384" name="TextBox 383">
              <a:extLst>
                <a:ext uri="{FF2B5EF4-FFF2-40B4-BE49-F238E27FC236}">
                  <a16:creationId xmlns:a16="http://schemas.microsoft.com/office/drawing/2014/main" id="{B728C66A-0A99-4759-ABFD-C9C739D65B5B}"/>
                </a:ext>
              </a:extLst>
            </p:cNvPr>
            <p:cNvSpPr txBox="1"/>
            <p:nvPr/>
          </p:nvSpPr>
          <p:spPr>
            <a:xfrm>
              <a:off x="2408165" y="5093256"/>
              <a:ext cx="2247197" cy="1107996"/>
            </a:xfrm>
            <a:prstGeom prst="rect">
              <a:avLst/>
            </a:prstGeom>
            <a:noFill/>
          </p:spPr>
          <p:txBody>
            <a:bodyPr wrap="square" rtlCol="0">
              <a:spAutoFit/>
            </a:bodyPr>
            <a:lstStyle/>
            <a:p>
              <a:pPr algn="just" defTabSz="457200"/>
              <a:r>
                <a:rPr lang="en-US" sz="1100" b="1" dirty="0">
                  <a:solidFill>
                    <a:prstClr val="black"/>
                  </a:solidFill>
                  <a:latin typeface="Rockwell" panose="02060603020205020403"/>
                </a:rPr>
                <a:t>CONVOLUTION FILTERS</a:t>
              </a:r>
            </a:p>
            <a:p>
              <a:pPr algn="just" defTabSz="457200"/>
              <a:r>
                <a:rPr lang="en-US" sz="1100" dirty="0">
                  <a:solidFill>
                    <a:prstClr val="black"/>
                  </a:solidFill>
                  <a:latin typeface="Rockwell" panose="02060603020205020403"/>
                </a:rPr>
                <a:t>Filters are used to detect patterns in the image. This helps find the feature anywhere in the image. Optimum filters are created by the algorithm.</a:t>
              </a:r>
            </a:p>
          </p:txBody>
        </p:sp>
        <p:sp>
          <p:nvSpPr>
            <p:cNvPr id="385" name="TextBox 384">
              <a:extLst>
                <a:ext uri="{FF2B5EF4-FFF2-40B4-BE49-F238E27FC236}">
                  <a16:creationId xmlns:a16="http://schemas.microsoft.com/office/drawing/2014/main" id="{27A5D1BC-0428-468F-95BC-64D74EDE1E64}"/>
                </a:ext>
              </a:extLst>
            </p:cNvPr>
            <p:cNvSpPr txBox="1"/>
            <p:nvPr/>
          </p:nvSpPr>
          <p:spPr>
            <a:xfrm>
              <a:off x="4862235" y="5093256"/>
              <a:ext cx="2139696" cy="1107996"/>
            </a:xfrm>
            <a:prstGeom prst="rect">
              <a:avLst/>
            </a:prstGeom>
            <a:noFill/>
          </p:spPr>
          <p:txBody>
            <a:bodyPr wrap="square" rtlCol="0">
              <a:spAutoFit/>
            </a:bodyPr>
            <a:lstStyle/>
            <a:p>
              <a:pPr algn="just" defTabSz="457200"/>
              <a:r>
                <a:rPr lang="en-US" sz="1100" b="1" dirty="0">
                  <a:solidFill>
                    <a:prstClr val="black"/>
                  </a:solidFill>
                  <a:latin typeface="Rockwell" panose="02060603020205020403"/>
                </a:rPr>
                <a:t>FEATURE MAPS</a:t>
              </a:r>
            </a:p>
            <a:p>
              <a:pPr algn="just" defTabSz="457200"/>
              <a:r>
                <a:rPr lang="en-US" sz="1100" dirty="0">
                  <a:solidFill>
                    <a:prstClr val="black"/>
                  </a:solidFill>
                  <a:latin typeface="Rockwell" panose="02060603020205020403"/>
                </a:rPr>
                <a:t>Filters create feature maps which can be used to identify where the feature appeared in the image. For every filter, there will be a feature map. </a:t>
              </a:r>
            </a:p>
          </p:txBody>
        </p:sp>
        <p:sp>
          <p:nvSpPr>
            <p:cNvPr id="386" name="TextBox 385">
              <a:extLst>
                <a:ext uri="{FF2B5EF4-FFF2-40B4-BE49-F238E27FC236}">
                  <a16:creationId xmlns:a16="http://schemas.microsoft.com/office/drawing/2014/main" id="{E5E3456D-AD51-48D4-AB59-62D3098E0B2E}"/>
                </a:ext>
              </a:extLst>
            </p:cNvPr>
            <p:cNvSpPr txBox="1"/>
            <p:nvPr/>
          </p:nvSpPr>
          <p:spPr>
            <a:xfrm>
              <a:off x="7197893" y="5093257"/>
              <a:ext cx="2197778" cy="1107996"/>
            </a:xfrm>
            <a:prstGeom prst="rect">
              <a:avLst/>
            </a:prstGeom>
            <a:noFill/>
          </p:spPr>
          <p:txBody>
            <a:bodyPr wrap="square" rtlCol="0">
              <a:spAutoFit/>
            </a:bodyPr>
            <a:lstStyle/>
            <a:p>
              <a:pPr algn="just" defTabSz="457200"/>
              <a:r>
                <a:rPr lang="en-US" sz="1100" b="1" dirty="0">
                  <a:solidFill>
                    <a:prstClr val="black"/>
                  </a:solidFill>
                  <a:latin typeface="Rockwell" panose="02060603020205020403"/>
                </a:rPr>
                <a:t>MAX POOLING</a:t>
              </a:r>
            </a:p>
            <a:p>
              <a:pPr algn="just" defTabSz="457200"/>
              <a:r>
                <a:rPr lang="en-US" sz="1100" dirty="0">
                  <a:solidFill>
                    <a:prstClr val="black"/>
                  </a:solidFill>
                  <a:latin typeface="Rockwell" panose="02060603020205020403"/>
                </a:rPr>
                <a:t>Pooling is done to approximate the position of the feature. The benefits include reduced inputs, regularization against overfitting and noise filtering.  </a:t>
              </a:r>
            </a:p>
          </p:txBody>
        </p:sp>
        <p:sp>
          <p:nvSpPr>
            <p:cNvPr id="387" name="TextBox 386">
              <a:extLst>
                <a:ext uri="{FF2B5EF4-FFF2-40B4-BE49-F238E27FC236}">
                  <a16:creationId xmlns:a16="http://schemas.microsoft.com/office/drawing/2014/main" id="{D41406DE-CAA0-4158-9B0B-47E4B0495039}"/>
                </a:ext>
              </a:extLst>
            </p:cNvPr>
            <p:cNvSpPr txBox="1"/>
            <p:nvPr/>
          </p:nvSpPr>
          <p:spPr>
            <a:xfrm>
              <a:off x="9505549" y="5093891"/>
              <a:ext cx="2317643" cy="1107996"/>
            </a:xfrm>
            <a:prstGeom prst="rect">
              <a:avLst/>
            </a:prstGeom>
            <a:noFill/>
          </p:spPr>
          <p:txBody>
            <a:bodyPr wrap="square" rtlCol="0">
              <a:spAutoFit/>
            </a:bodyPr>
            <a:lstStyle/>
            <a:p>
              <a:pPr algn="just" defTabSz="457200"/>
              <a:r>
                <a:rPr lang="en-US" sz="1100" b="1" dirty="0">
                  <a:solidFill>
                    <a:prstClr val="black"/>
                  </a:solidFill>
                  <a:latin typeface="Rockwell" panose="02060603020205020403"/>
                </a:rPr>
                <a:t>FLATTENED INPUT TO ANN</a:t>
              </a:r>
            </a:p>
            <a:p>
              <a:pPr algn="just" defTabSz="457200"/>
              <a:r>
                <a:rPr lang="en-US" sz="1100" dirty="0">
                  <a:solidFill>
                    <a:prstClr val="black"/>
                  </a:solidFill>
                  <a:latin typeface="Rockwell" panose="02060603020205020403"/>
                </a:rPr>
                <a:t>Flatten the pixels from the maps and send the inputs to a fully connected ANN. Every extracted feature gets to vote towards the final probability of the digit.</a:t>
              </a:r>
            </a:p>
          </p:txBody>
        </p:sp>
      </p:grpSp>
      <p:pic>
        <p:nvPicPr>
          <p:cNvPr id="233" name="Picture 12" descr="Image result for dashed line icon">
            <a:extLst>
              <a:ext uri="{FF2B5EF4-FFF2-40B4-BE49-F238E27FC236}">
                <a16:creationId xmlns:a16="http://schemas.microsoft.com/office/drawing/2014/main" id="{136A37F2-2D7E-4598-AC57-88CC420AB331}"/>
              </a:ext>
            </a:extLst>
          </p:cNvPr>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9343" t="27776" r="7052" b="27404"/>
          <a:stretch/>
        </p:blipFill>
        <p:spPr bwMode="auto">
          <a:xfrm>
            <a:off x="1809550" y="4785266"/>
            <a:ext cx="1039467" cy="557249"/>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12" descr="Image result for dashed line icon">
            <a:extLst>
              <a:ext uri="{FF2B5EF4-FFF2-40B4-BE49-F238E27FC236}">
                <a16:creationId xmlns:a16="http://schemas.microsoft.com/office/drawing/2014/main" id="{625A51DC-E891-491E-8BA0-492A5C485333}"/>
              </a:ext>
            </a:extLst>
          </p:cNvPr>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9343" t="27776" r="7052" b="27404"/>
          <a:stretch/>
        </p:blipFill>
        <p:spPr bwMode="auto">
          <a:xfrm>
            <a:off x="3958808" y="4802742"/>
            <a:ext cx="1039467" cy="557249"/>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12" descr="Image result for dashed line icon">
            <a:extLst>
              <a:ext uri="{FF2B5EF4-FFF2-40B4-BE49-F238E27FC236}">
                <a16:creationId xmlns:a16="http://schemas.microsoft.com/office/drawing/2014/main" id="{BBBD8485-6632-47C5-9D10-212D6A1FB4E1}"/>
              </a:ext>
            </a:extLst>
          </p:cNvPr>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9343" t="27776" r="7052" b="27404"/>
          <a:stretch/>
        </p:blipFill>
        <p:spPr bwMode="auto">
          <a:xfrm>
            <a:off x="6412613" y="4815563"/>
            <a:ext cx="1039467" cy="557249"/>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12" descr="Image result for dashed line icon">
            <a:extLst>
              <a:ext uri="{FF2B5EF4-FFF2-40B4-BE49-F238E27FC236}">
                <a16:creationId xmlns:a16="http://schemas.microsoft.com/office/drawing/2014/main" id="{7587165D-EEE8-4112-8A37-0543A22CC7F4}"/>
              </a:ext>
            </a:extLst>
          </p:cNvPr>
          <p:cNvPicPr>
            <a:picLocks noChangeAspect="1" noChangeArrowheads="1"/>
          </p:cNvPicPr>
          <p:nvPr/>
        </p:nvPicPr>
        <p:blipFill rotWithShape="1">
          <a:blip r:embed="rId4">
            <a:duotone>
              <a:schemeClr val="accent2">
                <a:shade val="45000"/>
                <a:satMod val="135000"/>
              </a:schemeClr>
              <a:prstClr val="white"/>
            </a:duotone>
            <a:extLst>
              <a:ext uri="{28A0092B-C50C-407E-A947-70E740481C1C}">
                <a14:useLocalDpi xmlns:a14="http://schemas.microsoft.com/office/drawing/2010/main" val="0"/>
              </a:ext>
            </a:extLst>
          </a:blip>
          <a:srcRect l="9343" t="27776" r="7052" b="27404"/>
          <a:stretch/>
        </p:blipFill>
        <p:spPr bwMode="auto">
          <a:xfrm>
            <a:off x="8559753" y="4796543"/>
            <a:ext cx="1039467" cy="557249"/>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B61CCA05-D767-45B5-98B7-76D25549E96F}"/>
              </a:ext>
            </a:extLst>
          </p:cNvPr>
          <p:cNvGrpSpPr/>
          <p:nvPr/>
        </p:nvGrpSpPr>
        <p:grpSpPr>
          <a:xfrm>
            <a:off x="732594" y="4604187"/>
            <a:ext cx="919405" cy="919405"/>
            <a:chOff x="530605" y="890464"/>
            <a:chExt cx="919405" cy="919405"/>
          </a:xfrm>
        </p:grpSpPr>
        <p:grpSp>
          <p:nvGrpSpPr>
            <p:cNvPr id="40" name="Group 39">
              <a:extLst>
                <a:ext uri="{FF2B5EF4-FFF2-40B4-BE49-F238E27FC236}">
                  <a16:creationId xmlns:a16="http://schemas.microsoft.com/office/drawing/2014/main" id="{8BD8BF78-FFB9-441C-89CD-F5F201C6BD21}"/>
                </a:ext>
              </a:extLst>
            </p:cNvPr>
            <p:cNvGrpSpPr/>
            <p:nvPr/>
          </p:nvGrpSpPr>
          <p:grpSpPr>
            <a:xfrm>
              <a:off x="530605" y="890464"/>
              <a:ext cx="919405" cy="919405"/>
              <a:chOff x="7589967" y="3418485"/>
              <a:chExt cx="919405" cy="919405"/>
            </a:xfrm>
          </p:grpSpPr>
          <p:pic>
            <p:nvPicPr>
              <p:cNvPr id="1042" name="Picture 18" descr="Image result for grids">
                <a:extLst>
                  <a:ext uri="{FF2B5EF4-FFF2-40B4-BE49-F238E27FC236}">
                    <a16:creationId xmlns:a16="http://schemas.microsoft.com/office/drawing/2014/main" id="{F23F61AF-52D0-49AA-946A-3C84245D37AF}"/>
                  </a:ext>
                </a:extLst>
              </p:cNvPr>
              <p:cNvPicPr>
                <a:picLocks noChangeAspect="1" noChangeArrowheads="1"/>
              </p:cNvPicPr>
              <p:nvPr/>
            </p:nvPicPr>
            <p:blipFill>
              <a:blip r:embed="rId5">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589967" y="3418485"/>
                <a:ext cx="919405" cy="91940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08A333EC-E6E8-4D60-9A8B-0FD3CB50222F}"/>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691314" y="3418485"/>
                <a:ext cx="722629" cy="901423"/>
              </a:xfrm>
              <a:prstGeom prst="rect">
                <a:avLst/>
              </a:prstGeom>
            </p:spPr>
          </p:pic>
        </p:grpSp>
        <p:sp>
          <p:nvSpPr>
            <p:cNvPr id="46" name="Rectangle 45">
              <a:extLst>
                <a:ext uri="{FF2B5EF4-FFF2-40B4-BE49-F238E27FC236}">
                  <a16:creationId xmlns:a16="http://schemas.microsoft.com/office/drawing/2014/main" id="{BEB69E2F-3BC0-4010-AACB-28ED746F0922}"/>
                </a:ext>
              </a:extLst>
            </p:cNvPr>
            <p:cNvSpPr/>
            <p:nvPr/>
          </p:nvSpPr>
          <p:spPr>
            <a:xfrm>
              <a:off x="663862" y="1207054"/>
              <a:ext cx="280406" cy="297961"/>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92C7A49D-130B-473D-A2B2-71BFB3857866}"/>
              </a:ext>
            </a:extLst>
          </p:cNvPr>
          <p:cNvGrpSpPr/>
          <p:nvPr/>
        </p:nvGrpSpPr>
        <p:grpSpPr>
          <a:xfrm>
            <a:off x="3127236" y="4782457"/>
            <a:ext cx="579932" cy="575381"/>
            <a:chOff x="2795675" y="1068145"/>
            <a:chExt cx="579932" cy="575381"/>
          </a:xfrm>
        </p:grpSpPr>
        <p:grpSp>
          <p:nvGrpSpPr>
            <p:cNvPr id="42" name="Group 41">
              <a:extLst>
                <a:ext uri="{FF2B5EF4-FFF2-40B4-BE49-F238E27FC236}">
                  <a16:creationId xmlns:a16="http://schemas.microsoft.com/office/drawing/2014/main" id="{8C5E3151-504B-496D-AB60-6AA3ABDB3D32}"/>
                </a:ext>
              </a:extLst>
            </p:cNvPr>
            <p:cNvGrpSpPr/>
            <p:nvPr/>
          </p:nvGrpSpPr>
          <p:grpSpPr>
            <a:xfrm>
              <a:off x="2795675" y="1068145"/>
              <a:ext cx="579932" cy="575381"/>
              <a:chOff x="2529129" y="1195523"/>
              <a:chExt cx="579932" cy="575381"/>
            </a:xfrm>
          </p:grpSpPr>
          <p:grpSp>
            <p:nvGrpSpPr>
              <p:cNvPr id="41" name="Group 40">
                <a:extLst>
                  <a:ext uri="{FF2B5EF4-FFF2-40B4-BE49-F238E27FC236}">
                    <a16:creationId xmlns:a16="http://schemas.microsoft.com/office/drawing/2014/main" id="{DAA12BB4-13FE-41A5-9E25-5E13496967C8}"/>
                  </a:ext>
                </a:extLst>
              </p:cNvPr>
              <p:cNvGrpSpPr/>
              <p:nvPr/>
            </p:nvGrpSpPr>
            <p:grpSpPr>
              <a:xfrm>
                <a:off x="2578192" y="1195523"/>
                <a:ext cx="530869" cy="496527"/>
                <a:chOff x="5729246" y="4299016"/>
                <a:chExt cx="530869" cy="496527"/>
              </a:xfrm>
            </p:grpSpPr>
            <p:pic>
              <p:nvPicPr>
                <p:cNvPr id="266" name="Picture 2" descr="Image result for grids">
                  <a:extLst>
                    <a:ext uri="{FF2B5EF4-FFF2-40B4-BE49-F238E27FC236}">
                      <a16:creationId xmlns:a16="http://schemas.microsoft.com/office/drawing/2014/main" id="{052DFE3E-E1AF-4618-AB7E-E37952F6F279}"/>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45667" t="23500" r="23834" b="46167"/>
                <a:stretch/>
              </p:blipFill>
              <p:spPr bwMode="auto">
                <a:xfrm>
                  <a:off x="5970868" y="4299016"/>
                  <a:ext cx="289247" cy="287667"/>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67" name="Picture 2" descr="Image result for grids">
                  <a:extLst>
                    <a:ext uri="{FF2B5EF4-FFF2-40B4-BE49-F238E27FC236}">
                      <a16:creationId xmlns:a16="http://schemas.microsoft.com/office/drawing/2014/main" id="{97B3B01E-3B79-4235-B47D-09EE2844FD26}"/>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45667" t="23500" r="23834" b="46167"/>
                <a:stretch/>
              </p:blipFill>
              <p:spPr bwMode="auto">
                <a:xfrm>
                  <a:off x="5932626" y="4329772"/>
                  <a:ext cx="289247" cy="287667"/>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68" name="Picture 2" descr="Image result for grids">
                  <a:extLst>
                    <a:ext uri="{FF2B5EF4-FFF2-40B4-BE49-F238E27FC236}">
                      <a16:creationId xmlns:a16="http://schemas.microsoft.com/office/drawing/2014/main" id="{7505B975-EC6E-4C9A-8BEC-B177CC36D723}"/>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45667" t="23500" r="23834" b="46167"/>
                <a:stretch/>
              </p:blipFill>
              <p:spPr bwMode="auto">
                <a:xfrm>
                  <a:off x="5894085" y="4361535"/>
                  <a:ext cx="289247" cy="287667"/>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69" name="Picture 2" descr="Image result for grids">
                  <a:extLst>
                    <a:ext uri="{FF2B5EF4-FFF2-40B4-BE49-F238E27FC236}">
                      <a16:creationId xmlns:a16="http://schemas.microsoft.com/office/drawing/2014/main" id="{B8A45FF3-9407-4DA2-9F21-982B88B2005C}"/>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45667" t="23500" r="23834" b="46167"/>
                <a:stretch/>
              </p:blipFill>
              <p:spPr bwMode="auto">
                <a:xfrm>
                  <a:off x="5855544" y="4394078"/>
                  <a:ext cx="289247" cy="287667"/>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70" name="Picture 2" descr="Image result for grids">
                  <a:extLst>
                    <a:ext uri="{FF2B5EF4-FFF2-40B4-BE49-F238E27FC236}">
                      <a16:creationId xmlns:a16="http://schemas.microsoft.com/office/drawing/2014/main" id="{DFFB565D-7097-4277-B58B-5A27FDF9E9AF}"/>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45667" t="23500" r="23834" b="46167"/>
                <a:stretch/>
              </p:blipFill>
              <p:spPr bwMode="auto">
                <a:xfrm>
                  <a:off x="5816278" y="4429169"/>
                  <a:ext cx="289247" cy="287667"/>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71" name="Picture 2" descr="Image result for grids">
                  <a:extLst>
                    <a:ext uri="{FF2B5EF4-FFF2-40B4-BE49-F238E27FC236}">
                      <a16:creationId xmlns:a16="http://schemas.microsoft.com/office/drawing/2014/main" id="{CE5A7CF7-67EF-4CB0-8689-B6900410FD4B}"/>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45667" t="23500" r="23834" b="46167"/>
                <a:stretch/>
              </p:blipFill>
              <p:spPr bwMode="auto">
                <a:xfrm>
                  <a:off x="5776730" y="4463760"/>
                  <a:ext cx="289247" cy="287667"/>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72" name="Picture 2" descr="Image result for grids">
                  <a:extLst>
                    <a:ext uri="{FF2B5EF4-FFF2-40B4-BE49-F238E27FC236}">
                      <a16:creationId xmlns:a16="http://schemas.microsoft.com/office/drawing/2014/main" id="{6EE11FC1-AEFB-41CF-AFDB-C6899C473B3B}"/>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45667" t="23500" r="23834" b="46167"/>
                <a:stretch/>
              </p:blipFill>
              <p:spPr bwMode="auto">
                <a:xfrm>
                  <a:off x="5729246" y="4507876"/>
                  <a:ext cx="289247" cy="287667"/>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grpSp>
          <p:pic>
            <p:nvPicPr>
              <p:cNvPr id="256" name="Picture 255">
                <a:extLst>
                  <a:ext uri="{FF2B5EF4-FFF2-40B4-BE49-F238E27FC236}">
                    <a16:creationId xmlns:a16="http://schemas.microsoft.com/office/drawing/2014/main" id="{AD2FAB38-E086-4ED5-88E9-39599518DBEA}"/>
                  </a:ext>
                </a:extLst>
              </p:cNvPr>
              <p:cNvPicPr>
                <a:picLocks noChangeAspect="1"/>
              </p:cNvPicPr>
              <p:nvPr/>
            </p:nvPicPr>
            <p:blipFill rotWithShape="1">
              <a:blip r:embed="rId6">
                <a:clrChange>
                  <a:clrFrom>
                    <a:srgbClr val="FFFFFF"/>
                  </a:clrFrom>
                  <a:clrTo>
                    <a:srgbClr val="FFFFFF">
                      <a:alpha val="0"/>
                    </a:srgbClr>
                  </a:clrTo>
                </a:clrChange>
              </a:blip>
              <a:srcRect t="38182" r="58354" b="22549"/>
              <a:stretch/>
            </p:blipFill>
            <p:spPr>
              <a:xfrm>
                <a:off x="2529129" y="1416926"/>
                <a:ext cx="300941" cy="353978"/>
              </a:xfrm>
              <a:prstGeom prst="rect">
                <a:avLst/>
              </a:prstGeom>
            </p:spPr>
          </p:pic>
        </p:grpSp>
        <p:sp>
          <p:nvSpPr>
            <p:cNvPr id="372" name="Rectangle 371">
              <a:extLst>
                <a:ext uri="{FF2B5EF4-FFF2-40B4-BE49-F238E27FC236}">
                  <a16:creationId xmlns:a16="http://schemas.microsoft.com/office/drawing/2014/main" id="{947017C5-F9F4-497C-8C9E-D73184C1B576}"/>
                </a:ext>
              </a:extLst>
            </p:cNvPr>
            <p:cNvSpPr/>
            <p:nvPr/>
          </p:nvSpPr>
          <p:spPr>
            <a:xfrm>
              <a:off x="2844385" y="1253875"/>
              <a:ext cx="280406" cy="297961"/>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5744848-5410-46B6-BD85-0FA763FC8A7C}"/>
              </a:ext>
            </a:extLst>
          </p:cNvPr>
          <p:cNvGrpSpPr/>
          <p:nvPr/>
        </p:nvGrpSpPr>
        <p:grpSpPr>
          <a:xfrm>
            <a:off x="5262168" y="4604395"/>
            <a:ext cx="925779" cy="909151"/>
            <a:chOff x="4722364" y="821105"/>
            <a:chExt cx="1151610" cy="1130926"/>
          </a:xfrm>
        </p:grpSpPr>
        <p:grpSp>
          <p:nvGrpSpPr>
            <p:cNvPr id="8" name="Group 7">
              <a:extLst>
                <a:ext uri="{FF2B5EF4-FFF2-40B4-BE49-F238E27FC236}">
                  <a16:creationId xmlns:a16="http://schemas.microsoft.com/office/drawing/2014/main" id="{FFA4FF2E-6F3B-4D0E-86C8-D23B5DA92EEF}"/>
                </a:ext>
              </a:extLst>
            </p:cNvPr>
            <p:cNvGrpSpPr/>
            <p:nvPr/>
          </p:nvGrpSpPr>
          <p:grpSpPr>
            <a:xfrm>
              <a:off x="4722364" y="821105"/>
              <a:ext cx="1151610" cy="1130926"/>
              <a:chOff x="2678292" y="444086"/>
              <a:chExt cx="1151610" cy="1130926"/>
            </a:xfrm>
          </p:grpSpPr>
          <p:pic>
            <p:nvPicPr>
              <p:cNvPr id="165" name="Picture 6" descr="Related image">
                <a:extLst>
                  <a:ext uri="{FF2B5EF4-FFF2-40B4-BE49-F238E27FC236}">
                    <a16:creationId xmlns:a16="http://schemas.microsoft.com/office/drawing/2014/main" id="{148751C0-FC3F-4B40-9183-64E4DE8FE503}"/>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64357" t="3351" r="5166" b="44229"/>
              <a:stretch/>
            </p:blipFill>
            <p:spPr bwMode="auto">
              <a:xfrm>
                <a:off x="2986525" y="444086"/>
                <a:ext cx="843377" cy="844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8" name="Picture 6" descr="Related image">
                <a:extLst>
                  <a:ext uri="{FF2B5EF4-FFF2-40B4-BE49-F238E27FC236}">
                    <a16:creationId xmlns:a16="http://schemas.microsoft.com/office/drawing/2014/main" id="{5E3AC3FB-16C1-4DC5-BAF5-EB7D83803D9D}"/>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64357" t="3351" r="5166" b="44229"/>
              <a:stretch/>
            </p:blipFill>
            <p:spPr bwMode="auto">
              <a:xfrm rot="16200000">
                <a:off x="2933716" y="484488"/>
                <a:ext cx="843377" cy="844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9" name="Picture 6" descr="Related image">
                <a:extLst>
                  <a:ext uri="{FF2B5EF4-FFF2-40B4-BE49-F238E27FC236}">
                    <a16:creationId xmlns:a16="http://schemas.microsoft.com/office/drawing/2014/main" id="{5B02AE3B-EDDE-43D5-99DC-60FAEC0A6438}"/>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64357" t="3351" r="5166" b="44229"/>
              <a:stretch/>
            </p:blipFill>
            <p:spPr bwMode="auto">
              <a:xfrm>
                <a:off x="2896912" y="534683"/>
                <a:ext cx="843377" cy="844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4" name="Picture 6" descr="Related image">
                <a:extLst>
                  <a:ext uri="{FF2B5EF4-FFF2-40B4-BE49-F238E27FC236}">
                    <a16:creationId xmlns:a16="http://schemas.microsoft.com/office/drawing/2014/main" id="{89242CD7-FC41-4D80-8973-E19E22FC0B7E}"/>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64357" t="3351" r="5166" b="44229"/>
              <a:stretch/>
            </p:blipFill>
            <p:spPr bwMode="auto">
              <a:xfrm rot="5400000">
                <a:off x="2852147" y="575839"/>
                <a:ext cx="843377" cy="844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0" name="Picture 6" descr="Related image">
                <a:extLst>
                  <a:ext uri="{FF2B5EF4-FFF2-40B4-BE49-F238E27FC236}">
                    <a16:creationId xmlns:a16="http://schemas.microsoft.com/office/drawing/2014/main" id="{930F9B8F-FBF8-408F-BBB0-D89E65EEEA78}"/>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64357" t="3351" r="5166" b="44229"/>
              <a:stretch/>
            </p:blipFill>
            <p:spPr bwMode="auto">
              <a:xfrm rot="16200000">
                <a:off x="2796381" y="629106"/>
                <a:ext cx="843377" cy="844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2" name="Picture 6" descr="Related image">
                <a:extLst>
                  <a:ext uri="{FF2B5EF4-FFF2-40B4-BE49-F238E27FC236}">
                    <a16:creationId xmlns:a16="http://schemas.microsoft.com/office/drawing/2014/main" id="{22A4B2E7-1217-4344-8B5B-91285DEA72F0}"/>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64357" t="3351" r="5166" b="44229"/>
              <a:stretch/>
            </p:blipFill>
            <p:spPr bwMode="auto">
              <a:xfrm>
                <a:off x="2730832" y="687264"/>
                <a:ext cx="843377" cy="844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E3242C23-623B-47F8-83C7-555057FE701F}"/>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64357" t="3351" r="5166" b="44229"/>
              <a:stretch/>
            </p:blipFill>
            <p:spPr bwMode="auto">
              <a:xfrm rot="10800000">
                <a:off x="2678292" y="730720"/>
                <a:ext cx="843377" cy="844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373" name="Rectangle 372">
              <a:extLst>
                <a:ext uri="{FF2B5EF4-FFF2-40B4-BE49-F238E27FC236}">
                  <a16:creationId xmlns:a16="http://schemas.microsoft.com/office/drawing/2014/main" id="{04821684-9A16-4624-8C2D-0C108AFB3424}"/>
                </a:ext>
              </a:extLst>
            </p:cNvPr>
            <p:cNvSpPr/>
            <p:nvPr/>
          </p:nvSpPr>
          <p:spPr>
            <a:xfrm>
              <a:off x="4769516" y="1388266"/>
              <a:ext cx="280406" cy="297961"/>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36AC8A88-DDD2-412F-8F89-A3C0CFC7E555}"/>
              </a:ext>
            </a:extLst>
          </p:cNvPr>
          <p:cNvGrpSpPr/>
          <p:nvPr/>
        </p:nvGrpSpPr>
        <p:grpSpPr>
          <a:xfrm>
            <a:off x="7735701" y="4733585"/>
            <a:ext cx="653626" cy="660612"/>
            <a:chOff x="7148580" y="1030076"/>
            <a:chExt cx="653626" cy="660612"/>
          </a:xfrm>
        </p:grpSpPr>
        <p:grpSp>
          <p:nvGrpSpPr>
            <p:cNvPr id="12" name="Group 11">
              <a:extLst>
                <a:ext uri="{FF2B5EF4-FFF2-40B4-BE49-F238E27FC236}">
                  <a16:creationId xmlns:a16="http://schemas.microsoft.com/office/drawing/2014/main" id="{5D884FE0-8B15-4246-A625-5D1D0175B4C5}"/>
                </a:ext>
              </a:extLst>
            </p:cNvPr>
            <p:cNvGrpSpPr/>
            <p:nvPr/>
          </p:nvGrpSpPr>
          <p:grpSpPr>
            <a:xfrm>
              <a:off x="7148580" y="1030076"/>
              <a:ext cx="653626" cy="660612"/>
              <a:chOff x="4236214" y="1530158"/>
              <a:chExt cx="653626" cy="660612"/>
            </a:xfrm>
          </p:grpSpPr>
          <p:pic>
            <p:nvPicPr>
              <p:cNvPr id="179" name="Picture 6" descr="Related image">
                <a:extLst>
                  <a:ext uri="{FF2B5EF4-FFF2-40B4-BE49-F238E27FC236}">
                    <a16:creationId xmlns:a16="http://schemas.microsoft.com/office/drawing/2014/main" id="{5A886CF0-AFA9-4B9C-A8F9-7A422D0EDE25}"/>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74325" t="14947" r="10598" b="59155"/>
              <a:stretch/>
            </p:blipFill>
            <p:spPr bwMode="auto">
              <a:xfrm rot="10800000">
                <a:off x="4472590" y="1530158"/>
                <a:ext cx="417250" cy="4171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8" name="Picture 6" descr="Related image">
                <a:extLst>
                  <a:ext uri="{FF2B5EF4-FFF2-40B4-BE49-F238E27FC236}">
                    <a16:creationId xmlns:a16="http://schemas.microsoft.com/office/drawing/2014/main" id="{48A0F506-E957-4DAE-919B-8EFBF22E631A}"/>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74325" t="14947" r="10598" b="59155"/>
              <a:stretch/>
            </p:blipFill>
            <p:spPr bwMode="auto">
              <a:xfrm>
                <a:off x="4440847" y="1569875"/>
                <a:ext cx="417250" cy="4171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7" name="Picture 6" descr="Related image">
                <a:extLst>
                  <a:ext uri="{FF2B5EF4-FFF2-40B4-BE49-F238E27FC236}">
                    <a16:creationId xmlns:a16="http://schemas.microsoft.com/office/drawing/2014/main" id="{FA5E8423-E73E-4A4B-B901-10FAD8023E4D}"/>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74325" t="14947" r="10598" b="59155"/>
              <a:stretch/>
            </p:blipFill>
            <p:spPr bwMode="auto">
              <a:xfrm rot="10800000">
                <a:off x="4391749" y="1604246"/>
                <a:ext cx="417250" cy="4171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6" name="Picture 6" descr="Related image">
                <a:extLst>
                  <a:ext uri="{FF2B5EF4-FFF2-40B4-BE49-F238E27FC236}">
                    <a16:creationId xmlns:a16="http://schemas.microsoft.com/office/drawing/2014/main" id="{2BF763F9-19F1-4A33-88AB-B17F98ACCA94}"/>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74325" t="14947" r="10598" b="59155"/>
              <a:stretch/>
            </p:blipFill>
            <p:spPr bwMode="auto">
              <a:xfrm rot="5400000">
                <a:off x="4351770" y="1654911"/>
                <a:ext cx="417250" cy="4171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5" name="Picture 6" descr="Related image">
                <a:extLst>
                  <a:ext uri="{FF2B5EF4-FFF2-40B4-BE49-F238E27FC236}">
                    <a16:creationId xmlns:a16="http://schemas.microsoft.com/office/drawing/2014/main" id="{72CDA36E-F63B-4992-9D5C-8A8FF7602D1D}"/>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74325" t="14947" r="10598" b="59155"/>
              <a:stretch/>
            </p:blipFill>
            <p:spPr bwMode="auto">
              <a:xfrm rot="16200000">
                <a:off x="4310371" y="1695657"/>
                <a:ext cx="417250" cy="4171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4" name="Picture 6" descr="Related image">
                <a:extLst>
                  <a:ext uri="{FF2B5EF4-FFF2-40B4-BE49-F238E27FC236}">
                    <a16:creationId xmlns:a16="http://schemas.microsoft.com/office/drawing/2014/main" id="{842D3C9D-785A-41AC-9DA7-178DF85C39B0}"/>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74325" t="14947" r="10598" b="59155"/>
              <a:stretch/>
            </p:blipFill>
            <p:spPr bwMode="auto">
              <a:xfrm rot="16200000">
                <a:off x="4273342" y="1730294"/>
                <a:ext cx="417250" cy="4171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3" name="Picture 6" descr="Related image">
                <a:extLst>
                  <a:ext uri="{FF2B5EF4-FFF2-40B4-BE49-F238E27FC236}">
                    <a16:creationId xmlns:a16="http://schemas.microsoft.com/office/drawing/2014/main" id="{1B3BD746-D93F-4B6C-85EF-EA9C0E5EA073}"/>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74325" t="14947" r="10598" b="59155"/>
              <a:stretch/>
            </p:blipFill>
            <p:spPr bwMode="auto">
              <a:xfrm rot="10800000">
                <a:off x="4236214" y="1773649"/>
                <a:ext cx="417250" cy="4171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374" name="Rectangle 373">
              <a:extLst>
                <a:ext uri="{FF2B5EF4-FFF2-40B4-BE49-F238E27FC236}">
                  <a16:creationId xmlns:a16="http://schemas.microsoft.com/office/drawing/2014/main" id="{A0026160-B9A8-472A-ABB2-C28975661A6E}"/>
                </a:ext>
              </a:extLst>
            </p:cNvPr>
            <p:cNvSpPr/>
            <p:nvPr/>
          </p:nvSpPr>
          <p:spPr>
            <a:xfrm>
              <a:off x="7200394" y="1441956"/>
              <a:ext cx="137160" cy="13716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5AE8CF7-AECA-4840-9DDE-BF2E89AA4B37}"/>
              </a:ext>
            </a:extLst>
          </p:cNvPr>
          <p:cNvGrpSpPr/>
          <p:nvPr/>
        </p:nvGrpSpPr>
        <p:grpSpPr>
          <a:xfrm>
            <a:off x="9915248" y="4560835"/>
            <a:ext cx="1309628" cy="1035742"/>
            <a:chOff x="9558863" y="3433436"/>
            <a:chExt cx="2158930" cy="1707428"/>
          </a:xfrm>
        </p:grpSpPr>
        <p:grpSp>
          <p:nvGrpSpPr>
            <p:cNvPr id="33" name="Group 32">
              <a:extLst>
                <a:ext uri="{FF2B5EF4-FFF2-40B4-BE49-F238E27FC236}">
                  <a16:creationId xmlns:a16="http://schemas.microsoft.com/office/drawing/2014/main" id="{93BF6655-8D13-4E78-ADF0-5C036CCDA642}"/>
                </a:ext>
              </a:extLst>
            </p:cNvPr>
            <p:cNvGrpSpPr/>
            <p:nvPr/>
          </p:nvGrpSpPr>
          <p:grpSpPr>
            <a:xfrm>
              <a:off x="9558863" y="3433436"/>
              <a:ext cx="1882150" cy="1707428"/>
              <a:chOff x="9087106" y="696435"/>
              <a:chExt cx="1882150" cy="1707428"/>
            </a:xfrm>
          </p:grpSpPr>
          <p:grpSp>
            <p:nvGrpSpPr>
              <p:cNvPr id="14" name="Group 13">
                <a:extLst>
                  <a:ext uri="{FF2B5EF4-FFF2-40B4-BE49-F238E27FC236}">
                    <a16:creationId xmlns:a16="http://schemas.microsoft.com/office/drawing/2014/main" id="{03F39A39-FB1D-48BE-A626-381006E156AB}"/>
                  </a:ext>
                </a:extLst>
              </p:cNvPr>
              <p:cNvGrpSpPr/>
              <p:nvPr/>
            </p:nvGrpSpPr>
            <p:grpSpPr>
              <a:xfrm>
                <a:off x="10829042" y="781849"/>
                <a:ext cx="140214" cy="1367552"/>
                <a:chOff x="8435986" y="683113"/>
                <a:chExt cx="210370" cy="2051810"/>
              </a:xfrm>
            </p:grpSpPr>
            <p:pic>
              <p:nvPicPr>
                <p:cNvPr id="197" name="Picture 14" descr="Related image">
                  <a:extLst>
                    <a:ext uri="{FF2B5EF4-FFF2-40B4-BE49-F238E27FC236}">
                      <a16:creationId xmlns:a16="http://schemas.microsoft.com/office/drawing/2014/main" id="{AEE4F089-227A-4C56-82C7-BD834751C4DF}"/>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683113"/>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14" descr="Related image">
                  <a:extLst>
                    <a:ext uri="{FF2B5EF4-FFF2-40B4-BE49-F238E27FC236}">
                      <a16:creationId xmlns:a16="http://schemas.microsoft.com/office/drawing/2014/main" id="{B57C3FD1-32D5-4549-ABBE-3A672BC85BE3}"/>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887717"/>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14" descr="Related image">
                  <a:extLst>
                    <a:ext uri="{FF2B5EF4-FFF2-40B4-BE49-F238E27FC236}">
                      <a16:creationId xmlns:a16="http://schemas.microsoft.com/office/drawing/2014/main" id="{BF1ADC92-CDCF-4786-9205-E7FA78E151E5}"/>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1092321"/>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14" descr="Related image">
                  <a:extLst>
                    <a:ext uri="{FF2B5EF4-FFF2-40B4-BE49-F238E27FC236}">
                      <a16:creationId xmlns:a16="http://schemas.microsoft.com/office/drawing/2014/main" id="{54669BB4-B93E-4F41-8F51-544A71A7253D}"/>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1296925"/>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14" descr="Related image">
                  <a:extLst>
                    <a:ext uri="{FF2B5EF4-FFF2-40B4-BE49-F238E27FC236}">
                      <a16:creationId xmlns:a16="http://schemas.microsoft.com/office/drawing/2014/main" id="{1FA9CC87-89E6-42C9-B257-472EF824FAD7}"/>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435986" y="1501529"/>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14" descr="Related image">
                  <a:extLst>
                    <a:ext uri="{FF2B5EF4-FFF2-40B4-BE49-F238E27FC236}">
                      <a16:creationId xmlns:a16="http://schemas.microsoft.com/office/drawing/2014/main" id="{A49EDFF6-79D8-4D8E-B8DB-4D03D9848637}"/>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1706133"/>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14" descr="Related image">
                  <a:extLst>
                    <a:ext uri="{FF2B5EF4-FFF2-40B4-BE49-F238E27FC236}">
                      <a16:creationId xmlns:a16="http://schemas.microsoft.com/office/drawing/2014/main" id="{F1A996AA-378F-4528-9B35-2BD6B964BA63}"/>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1910737"/>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4" descr="Related image">
                  <a:extLst>
                    <a:ext uri="{FF2B5EF4-FFF2-40B4-BE49-F238E27FC236}">
                      <a16:creationId xmlns:a16="http://schemas.microsoft.com/office/drawing/2014/main" id="{425BDEF7-97D0-42AB-A1B3-B763836134B7}"/>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2115341"/>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14" descr="Related image">
                  <a:extLst>
                    <a:ext uri="{FF2B5EF4-FFF2-40B4-BE49-F238E27FC236}">
                      <a16:creationId xmlns:a16="http://schemas.microsoft.com/office/drawing/2014/main" id="{014D262D-E609-42BE-8E7F-4C853C635A6C}"/>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2319945"/>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14" descr="Related image">
                  <a:extLst>
                    <a:ext uri="{FF2B5EF4-FFF2-40B4-BE49-F238E27FC236}">
                      <a16:creationId xmlns:a16="http://schemas.microsoft.com/office/drawing/2014/main" id="{B9D1A154-1386-4579-A26E-5D384B1EB6EE}"/>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2524553"/>
                  <a:ext cx="210370" cy="2103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7" name="Group 206">
                <a:extLst>
                  <a:ext uri="{FF2B5EF4-FFF2-40B4-BE49-F238E27FC236}">
                    <a16:creationId xmlns:a16="http://schemas.microsoft.com/office/drawing/2014/main" id="{D65D2639-E892-4988-ABBF-C11178808CE6}"/>
                  </a:ext>
                </a:extLst>
              </p:cNvPr>
              <p:cNvGrpSpPr/>
              <p:nvPr/>
            </p:nvGrpSpPr>
            <p:grpSpPr>
              <a:xfrm>
                <a:off x="9087106" y="781849"/>
                <a:ext cx="140214" cy="1367552"/>
                <a:chOff x="8435986" y="683113"/>
                <a:chExt cx="210370" cy="2051810"/>
              </a:xfrm>
            </p:grpSpPr>
            <p:pic>
              <p:nvPicPr>
                <p:cNvPr id="208" name="Picture 14" descr="Related image">
                  <a:extLst>
                    <a:ext uri="{FF2B5EF4-FFF2-40B4-BE49-F238E27FC236}">
                      <a16:creationId xmlns:a16="http://schemas.microsoft.com/office/drawing/2014/main" id="{A323202C-42B1-4E27-8DCA-184FC69D70C0}"/>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435986" y="683113"/>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14" descr="Related image">
                  <a:extLst>
                    <a:ext uri="{FF2B5EF4-FFF2-40B4-BE49-F238E27FC236}">
                      <a16:creationId xmlns:a16="http://schemas.microsoft.com/office/drawing/2014/main" id="{C830F91E-C53E-456D-B15F-C45192F9043C}"/>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887717"/>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14" descr="Related image">
                  <a:extLst>
                    <a:ext uri="{FF2B5EF4-FFF2-40B4-BE49-F238E27FC236}">
                      <a16:creationId xmlns:a16="http://schemas.microsoft.com/office/drawing/2014/main" id="{CA0DE32D-B471-4279-90A5-266AFEC0E7D5}"/>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435986" y="1092321"/>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14" descr="Related image">
                  <a:extLst>
                    <a:ext uri="{FF2B5EF4-FFF2-40B4-BE49-F238E27FC236}">
                      <a16:creationId xmlns:a16="http://schemas.microsoft.com/office/drawing/2014/main" id="{AC1E8689-73A5-4DBF-A26D-E76B69E75DF5}"/>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1296925"/>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14" descr="Related image">
                  <a:extLst>
                    <a:ext uri="{FF2B5EF4-FFF2-40B4-BE49-F238E27FC236}">
                      <a16:creationId xmlns:a16="http://schemas.microsoft.com/office/drawing/2014/main" id="{C71E0A66-FCFA-4BE2-9496-9563B979CA08}"/>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435986" y="1501529"/>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14" descr="Related image">
                  <a:extLst>
                    <a:ext uri="{FF2B5EF4-FFF2-40B4-BE49-F238E27FC236}">
                      <a16:creationId xmlns:a16="http://schemas.microsoft.com/office/drawing/2014/main" id="{F765A0E6-22FA-4AD7-8F88-05A7D4AFD43F}"/>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1706133"/>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4" descr="Related image">
                  <a:extLst>
                    <a:ext uri="{FF2B5EF4-FFF2-40B4-BE49-F238E27FC236}">
                      <a16:creationId xmlns:a16="http://schemas.microsoft.com/office/drawing/2014/main" id="{49453D4A-4F14-4107-A66C-E41701C64C1F}"/>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435986" y="1910737"/>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4" descr="Related image">
                  <a:extLst>
                    <a:ext uri="{FF2B5EF4-FFF2-40B4-BE49-F238E27FC236}">
                      <a16:creationId xmlns:a16="http://schemas.microsoft.com/office/drawing/2014/main" id="{9F314343-CF74-4015-8A90-1009E88C22AE}"/>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2115341"/>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4" descr="Related image">
                  <a:extLst>
                    <a:ext uri="{FF2B5EF4-FFF2-40B4-BE49-F238E27FC236}">
                      <a16:creationId xmlns:a16="http://schemas.microsoft.com/office/drawing/2014/main" id="{32A5F2C7-84BB-424D-99C7-20D0B154BC2B}"/>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5986" y="2319945"/>
                  <a:ext cx="210370" cy="210370"/>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14" descr="Related image">
                  <a:extLst>
                    <a:ext uri="{FF2B5EF4-FFF2-40B4-BE49-F238E27FC236}">
                      <a16:creationId xmlns:a16="http://schemas.microsoft.com/office/drawing/2014/main" id="{51A9F27F-5F73-41CE-94DF-BE6D1453F4B0}"/>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435986" y="2524553"/>
                  <a:ext cx="210370" cy="2103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F0D87E89-201C-49A0-BF9E-69C4BB186119}"/>
                  </a:ext>
                </a:extLst>
              </p:cNvPr>
              <p:cNvGrpSpPr/>
              <p:nvPr/>
            </p:nvGrpSpPr>
            <p:grpSpPr>
              <a:xfrm>
                <a:off x="9996851" y="696435"/>
                <a:ext cx="140214" cy="1707428"/>
                <a:chOff x="7840746" y="643567"/>
                <a:chExt cx="140214" cy="1707428"/>
              </a:xfrm>
            </p:grpSpPr>
            <p:pic>
              <p:nvPicPr>
                <p:cNvPr id="220" name="Picture 14" descr="Related image">
                  <a:extLst>
                    <a:ext uri="{FF2B5EF4-FFF2-40B4-BE49-F238E27FC236}">
                      <a16:creationId xmlns:a16="http://schemas.microsoft.com/office/drawing/2014/main" id="{9BD8DE88-F527-42E5-9D15-6453FCFFAC10}"/>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0746" y="643567"/>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14" descr="Related image">
                  <a:extLst>
                    <a:ext uri="{FF2B5EF4-FFF2-40B4-BE49-F238E27FC236}">
                      <a16:creationId xmlns:a16="http://schemas.microsoft.com/office/drawing/2014/main" id="{23B8F2BA-909F-4C5D-A526-BEE3A83E73ED}"/>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0746" y="928515"/>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14" descr="Related image">
                  <a:extLst>
                    <a:ext uri="{FF2B5EF4-FFF2-40B4-BE49-F238E27FC236}">
                      <a16:creationId xmlns:a16="http://schemas.microsoft.com/office/drawing/2014/main" id="{3F94B0F0-2FFE-455A-AA1B-EE11D74EA921}"/>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40746" y="1213463"/>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14" descr="Related image">
                  <a:extLst>
                    <a:ext uri="{FF2B5EF4-FFF2-40B4-BE49-F238E27FC236}">
                      <a16:creationId xmlns:a16="http://schemas.microsoft.com/office/drawing/2014/main" id="{8C3626C9-C586-4A90-902C-FB1A0509FAEE}"/>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0746" y="1498411"/>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14" descr="Related image">
                  <a:extLst>
                    <a:ext uri="{FF2B5EF4-FFF2-40B4-BE49-F238E27FC236}">
                      <a16:creationId xmlns:a16="http://schemas.microsoft.com/office/drawing/2014/main" id="{9421A5F5-BD31-4724-A52E-9F618502E111}"/>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40746" y="1640885"/>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14" descr="Related image">
                  <a:extLst>
                    <a:ext uri="{FF2B5EF4-FFF2-40B4-BE49-F238E27FC236}">
                      <a16:creationId xmlns:a16="http://schemas.microsoft.com/office/drawing/2014/main" id="{26C8FD27-6B02-4DC2-86A8-93D764198695}"/>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0746" y="1783359"/>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14" descr="Related image">
                  <a:extLst>
                    <a:ext uri="{FF2B5EF4-FFF2-40B4-BE49-F238E27FC236}">
                      <a16:creationId xmlns:a16="http://schemas.microsoft.com/office/drawing/2014/main" id="{6FD7B9C0-D501-4980-9B19-A09B7B755E91}"/>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0746" y="1925833"/>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14" descr="Related image">
                  <a:extLst>
                    <a:ext uri="{FF2B5EF4-FFF2-40B4-BE49-F238E27FC236}">
                      <a16:creationId xmlns:a16="http://schemas.microsoft.com/office/drawing/2014/main" id="{59C6EBF6-965A-4ED0-90EE-D9D40EC8379B}"/>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0746" y="2068307"/>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14" descr="Related image">
                  <a:extLst>
                    <a:ext uri="{FF2B5EF4-FFF2-40B4-BE49-F238E27FC236}">
                      <a16:creationId xmlns:a16="http://schemas.microsoft.com/office/drawing/2014/main" id="{32D61804-6F67-485C-88FB-988694D118AA}"/>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40746" y="2210781"/>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14" descr="Related image">
                  <a:extLst>
                    <a:ext uri="{FF2B5EF4-FFF2-40B4-BE49-F238E27FC236}">
                      <a16:creationId xmlns:a16="http://schemas.microsoft.com/office/drawing/2014/main" id="{36E22CF6-24F2-404D-8783-F9C855151750}"/>
                    </a:ext>
                  </a:extLst>
                </p:cNvPr>
                <p:cNvPicPr>
                  <a:picLocks noChangeAspect="1" noChangeArrowheads="1"/>
                </p:cNvPicPr>
                <p:nvPr/>
              </p:nvPicPr>
              <p:blipFill>
                <a:blip r:embed="rId8">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40746" y="786041"/>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14" descr="Related image">
                  <a:extLst>
                    <a:ext uri="{FF2B5EF4-FFF2-40B4-BE49-F238E27FC236}">
                      <a16:creationId xmlns:a16="http://schemas.microsoft.com/office/drawing/2014/main" id="{6C27B85A-A9A8-4359-9C29-F5E6E0030CAD}"/>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0746" y="1070989"/>
                  <a:ext cx="140214" cy="140214"/>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14" descr="Related image">
                  <a:extLst>
                    <a:ext uri="{FF2B5EF4-FFF2-40B4-BE49-F238E27FC236}">
                      <a16:creationId xmlns:a16="http://schemas.microsoft.com/office/drawing/2014/main" id="{488D28F7-21CD-4A25-BF5C-9F40E1194AA7}"/>
                    </a:ext>
                  </a:extLst>
                </p:cNvPr>
                <p:cNvPicPr>
                  <a:picLocks noChangeAspect="1" noChangeArrowheads="1"/>
                </p:cNvPicPr>
                <p:nvPr/>
              </p:nvPicPr>
              <p:blipFill>
                <a:blip r:embed="rId8">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0746" y="1355937"/>
                  <a:ext cx="140214" cy="14021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8" name="Straight Connector 17">
                <a:extLst>
                  <a:ext uri="{FF2B5EF4-FFF2-40B4-BE49-F238E27FC236}">
                    <a16:creationId xmlns:a16="http://schemas.microsoft.com/office/drawing/2014/main" id="{9F5262DC-459D-41BD-A97A-C08931903D92}"/>
                  </a:ext>
                </a:extLst>
              </p:cNvPr>
              <p:cNvCxnSpPr>
                <a:cxnSpLocks/>
                <a:stCxn id="208" idx="3"/>
                <a:endCxn id="222" idx="1"/>
              </p:cNvCxnSpPr>
              <p:nvPr/>
            </p:nvCxnSpPr>
            <p:spPr>
              <a:xfrm>
                <a:off x="9227320" y="851957"/>
                <a:ext cx="769531" cy="48448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DA8D55F-1045-42C0-B20A-BEAEB34E606F}"/>
                  </a:ext>
                </a:extLst>
              </p:cNvPr>
              <p:cNvCxnSpPr>
                <a:cxnSpLocks/>
                <a:endCxn id="230" idx="1"/>
              </p:cNvCxnSpPr>
              <p:nvPr/>
            </p:nvCxnSpPr>
            <p:spPr>
              <a:xfrm flipV="1">
                <a:off x="9187179" y="909016"/>
                <a:ext cx="809672" cy="48935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B8CA991-134E-428B-BE45-E0F3420C380E}"/>
                  </a:ext>
                </a:extLst>
              </p:cNvPr>
              <p:cNvCxnSpPr>
                <a:cxnSpLocks/>
                <a:endCxn id="224" idx="1"/>
              </p:cNvCxnSpPr>
              <p:nvPr/>
            </p:nvCxnSpPr>
            <p:spPr>
              <a:xfrm>
                <a:off x="9218509" y="1656439"/>
                <a:ext cx="778342" cy="10742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8571EAD-74F4-4EFE-83D2-FAC74C55F317}"/>
                  </a:ext>
                </a:extLst>
              </p:cNvPr>
              <p:cNvCxnSpPr>
                <a:cxnSpLocks/>
                <a:endCxn id="228" idx="1"/>
              </p:cNvCxnSpPr>
              <p:nvPr/>
            </p:nvCxnSpPr>
            <p:spPr>
              <a:xfrm>
                <a:off x="9202844" y="1950583"/>
                <a:ext cx="794007" cy="38317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D2F3E7D-393F-4C2A-A456-18210F8413B4}"/>
                  </a:ext>
                </a:extLst>
              </p:cNvPr>
              <p:cNvCxnSpPr>
                <a:cxnSpLocks/>
                <a:endCxn id="224" idx="1"/>
              </p:cNvCxnSpPr>
              <p:nvPr/>
            </p:nvCxnSpPr>
            <p:spPr>
              <a:xfrm flipV="1">
                <a:off x="9221936" y="1763860"/>
                <a:ext cx="774915" cy="31543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E4F6052-0B5D-422B-A855-7495913F691C}"/>
                  </a:ext>
                </a:extLst>
              </p:cNvPr>
              <p:cNvCxnSpPr>
                <a:cxnSpLocks/>
                <a:endCxn id="230" idx="1"/>
              </p:cNvCxnSpPr>
              <p:nvPr/>
            </p:nvCxnSpPr>
            <p:spPr>
              <a:xfrm flipV="1">
                <a:off x="9224777" y="909016"/>
                <a:ext cx="772074" cy="75432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828A489-2B5C-4862-BDEE-56F74A0AE996}"/>
                  </a:ext>
                </a:extLst>
              </p:cNvPr>
              <p:cNvCxnSpPr>
                <a:cxnSpLocks/>
                <a:endCxn id="230" idx="1"/>
              </p:cNvCxnSpPr>
              <p:nvPr/>
            </p:nvCxnSpPr>
            <p:spPr>
              <a:xfrm flipV="1">
                <a:off x="9228325" y="909016"/>
                <a:ext cx="768526" cy="20505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65147F6-915B-4E06-95DC-5B17B5067922}"/>
                  </a:ext>
                </a:extLst>
              </p:cNvPr>
              <p:cNvCxnSpPr>
                <a:cxnSpLocks/>
                <a:endCxn id="222" idx="1"/>
              </p:cNvCxnSpPr>
              <p:nvPr/>
            </p:nvCxnSpPr>
            <p:spPr>
              <a:xfrm flipV="1">
                <a:off x="9223417" y="1336438"/>
                <a:ext cx="773434" cy="31357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9C93E74F-796C-4946-B3C0-977112FAE461}"/>
                  </a:ext>
                </a:extLst>
              </p:cNvPr>
              <p:cNvCxnSpPr>
                <a:cxnSpLocks/>
                <a:stCxn id="228" idx="3"/>
                <a:endCxn id="201" idx="1"/>
              </p:cNvCxnSpPr>
              <p:nvPr/>
            </p:nvCxnSpPr>
            <p:spPr>
              <a:xfrm flipV="1">
                <a:off x="10137065" y="1397438"/>
                <a:ext cx="691977" cy="93631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D9DB6A3-1326-40C2-A92A-0E9A57EB3CE1}"/>
                  </a:ext>
                </a:extLst>
              </p:cNvPr>
              <p:cNvCxnSpPr>
                <a:cxnSpLocks/>
                <a:endCxn id="201" idx="1"/>
              </p:cNvCxnSpPr>
              <p:nvPr/>
            </p:nvCxnSpPr>
            <p:spPr>
              <a:xfrm flipV="1">
                <a:off x="10148038" y="1397438"/>
                <a:ext cx="681004" cy="36902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38D69D0-A911-4738-9FC0-F4A070A48D40}"/>
                  </a:ext>
                </a:extLst>
              </p:cNvPr>
              <p:cNvCxnSpPr>
                <a:cxnSpLocks/>
                <a:endCxn id="201" idx="1"/>
              </p:cNvCxnSpPr>
              <p:nvPr/>
            </p:nvCxnSpPr>
            <p:spPr>
              <a:xfrm>
                <a:off x="10142551" y="1360010"/>
                <a:ext cx="686491" cy="3742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C9811644-BFDE-4DAC-BE4B-6CE3AC27C727}"/>
                  </a:ext>
                </a:extLst>
              </p:cNvPr>
              <p:cNvCxnSpPr>
                <a:cxnSpLocks/>
                <a:endCxn id="201" idx="1"/>
              </p:cNvCxnSpPr>
              <p:nvPr/>
            </p:nvCxnSpPr>
            <p:spPr>
              <a:xfrm>
                <a:off x="10134522" y="899506"/>
                <a:ext cx="694520" cy="49793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1046" name="Picture 22" descr="Image result for 4 icon">
              <a:extLst>
                <a:ext uri="{FF2B5EF4-FFF2-40B4-BE49-F238E27FC236}">
                  <a16:creationId xmlns:a16="http://schemas.microsoft.com/office/drawing/2014/main" id="{5A39DE1F-4BDA-4111-A012-8024D06C9F3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5290" t="13062" r="15032" b="17820"/>
            <a:stretch/>
          </p:blipFill>
          <p:spPr bwMode="auto">
            <a:xfrm>
              <a:off x="11477202" y="4016528"/>
              <a:ext cx="240591" cy="238662"/>
            </a:xfrm>
            <a:prstGeom prst="rect">
              <a:avLst/>
            </a:prstGeom>
            <a:noFill/>
            <a:extLst>
              <a:ext uri="{909E8E84-426E-40DD-AFC4-6F175D3DCCD1}">
                <a14:hiddenFill xmlns:a14="http://schemas.microsoft.com/office/drawing/2010/main">
                  <a:solidFill>
                    <a:srgbClr val="FFFFFF"/>
                  </a:solidFill>
                </a14:hiddenFill>
              </a:ext>
            </a:extLst>
          </p:spPr>
        </p:pic>
      </p:grpSp>
      <p:sp>
        <p:nvSpPr>
          <p:cNvPr id="145" name="Title 1">
            <a:extLst>
              <a:ext uri="{FF2B5EF4-FFF2-40B4-BE49-F238E27FC236}">
                <a16:creationId xmlns:a16="http://schemas.microsoft.com/office/drawing/2014/main" id="{FFD066A8-89DA-44C3-B02C-A61EBED9F758}"/>
              </a:ext>
            </a:extLst>
          </p:cNvPr>
          <p:cNvSpPr txBox="1">
            <a:spLocks/>
          </p:cNvSpPr>
          <p:nvPr/>
        </p:nvSpPr>
        <p:spPr>
          <a:xfrm>
            <a:off x="17470" y="0"/>
            <a:ext cx="6213394" cy="39281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800" b="1" dirty="0">
                <a:solidFill>
                  <a:schemeClr val="tx1"/>
                </a:solidFill>
                <a:latin typeface="Rockwell" panose="02060603020205020403" pitchFamily="18" charset="0"/>
              </a:rPr>
              <a:t>Digit Recognizer (Kaggle Data)</a:t>
            </a:r>
          </a:p>
        </p:txBody>
      </p:sp>
      <p:sp>
        <p:nvSpPr>
          <p:cNvPr id="6" name="Rectangle 5">
            <a:extLst>
              <a:ext uri="{FF2B5EF4-FFF2-40B4-BE49-F238E27FC236}">
                <a16:creationId xmlns:a16="http://schemas.microsoft.com/office/drawing/2014/main" id="{B7A511BD-427A-49AD-BD95-42052D481FE2}"/>
              </a:ext>
            </a:extLst>
          </p:cNvPr>
          <p:cNvSpPr/>
          <p:nvPr/>
        </p:nvSpPr>
        <p:spPr>
          <a:xfrm>
            <a:off x="1428" y="235612"/>
            <a:ext cx="12190572" cy="646331"/>
          </a:xfrm>
          <a:prstGeom prst="rect">
            <a:avLst/>
          </a:prstGeom>
        </p:spPr>
        <p:txBody>
          <a:bodyPr wrap="square">
            <a:spAutoFit/>
          </a:bodyPr>
          <a:lstStyle/>
          <a:p>
            <a:pPr algn="just"/>
            <a:r>
              <a:rPr lang="en-US" sz="1200" dirty="0">
                <a:latin typeface="Rockwell" panose="02060603020205020403" pitchFamily="18" charset="0"/>
              </a:rPr>
              <a:t>MNIST ("Modified National Institute of Standards and Technology") is the de facto “hello world” dataset of computer vision. Since its release in 1999, this classic dataset of handwritten images has served as the basis for benchmarking classification algorithms. As new machine learning techniques emerge, MNIST remains a reliable resource for researchers and learners alike. In this competition, the goal is to correctly identify digits from a dataset of tens of thousands of handwritten images. </a:t>
            </a:r>
          </a:p>
        </p:txBody>
      </p:sp>
      <p:sp>
        <p:nvSpPr>
          <p:cNvPr id="153" name="TextBox 152">
            <a:extLst>
              <a:ext uri="{FF2B5EF4-FFF2-40B4-BE49-F238E27FC236}">
                <a16:creationId xmlns:a16="http://schemas.microsoft.com/office/drawing/2014/main" id="{2F0EADBA-64F0-4615-A2DB-CD3220435E6C}"/>
              </a:ext>
            </a:extLst>
          </p:cNvPr>
          <p:cNvSpPr txBox="1"/>
          <p:nvPr/>
        </p:nvSpPr>
        <p:spPr>
          <a:xfrm>
            <a:off x="-10529" y="1877922"/>
            <a:ext cx="1229046" cy="430887"/>
          </a:xfrm>
          <a:prstGeom prst="rect">
            <a:avLst/>
          </a:prstGeom>
          <a:noFill/>
        </p:spPr>
        <p:txBody>
          <a:bodyPr wrap="square" rtlCol="0">
            <a:spAutoFit/>
          </a:bodyPr>
          <a:lstStyle/>
          <a:p>
            <a:pPr algn="ctr" defTabSz="457200"/>
            <a:r>
              <a:rPr lang="en-US" sz="1300" dirty="0">
                <a:solidFill>
                  <a:prstClr val="black"/>
                </a:solidFill>
                <a:latin typeface="Rockwell" panose="02060603020205020403"/>
              </a:rPr>
              <a:t>MNIST Image </a:t>
            </a:r>
          </a:p>
          <a:p>
            <a:pPr algn="ctr" defTabSz="457200"/>
            <a:r>
              <a:rPr lang="en-US" sz="900" dirty="0">
                <a:solidFill>
                  <a:prstClr val="black"/>
                </a:solidFill>
                <a:latin typeface="Rockwell" panose="02060603020205020403"/>
              </a:rPr>
              <a:t>(N X 28 X 28 X 1)</a:t>
            </a:r>
          </a:p>
        </p:txBody>
      </p:sp>
      <p:sp>
        <p:nvSpPr>
          <p:cNvPr id="154" name="TextBox 153">
            <a:extLst>
              <a:ext uri="{FF2B5EF4-FFF2-40B4-BE49-F238E27FC236}">
                <a16:creationId xmlns:a16="http://schemas.microsoft.com/office/drawing/2014/main" id="{D733421F-ABC5-41DD-BA8A-0EE00A6A1E35}"/>
              </a:ext>
            </a:extLst>
          </p:cNvPr>
          <p:cNvSpPr txBox="1"/>
          <p:nvPr/>
        </p:nvSpPr>
        <p:spPr>
          <a:xfrm>
            <a:off x="1390682" y="1877922"/>
            <a:ext cx="1988943" cy="569387"/>
          </a:xfrm>
          <a:prstGeom prst="rect">
            <a:avLst/>
          </a:prstGeom>
          <a:noFill/>
        </p:spPr>
        <p:txBody>
          <a:bodyPr wrap="square" rtlCol="0">
            <a:spAutoFit/>
          </a:bodyPr>
          <a:lstStyle/>
          <a:p>
            <a:pPr algn="ctr" defTabSz="457200"/>
            <a:r>
              <a:rPr lang="en-US" sz="1300" dirty="0">
                <a:solidFill>
                  <a:prstClr val="black"/>
                </a:solidFill>
                <a:latin typeface="Rockwell" panose="02060603020205020403"/>
              </a:rPr>
              <a:t>Convolution Layer</a:t>
            </a:r>
          </a:p>
          <a:p>
            <a:pPr algn="ctr" defTabSz="457200"/>
            <a:r>
              <a:rPr lang="en-US" sz="900" dirty="0">
                <a:solidFill>
                  <a:prstClr val="black"/>
                </a:solidFill>
                <a:latin typeface="Rockwell" panose="02060603020205020403"/>
              </a:rPr>
              <a:t>32 filters|RELU|Filter Size (5,5)| </a:t>
            </a:r>
          </a:p>
          <a:p>
            <a:pPr algn="ctr" defTabSz="457200"/>
            <a:r>
              <a:rPr lang="en-US" sz="900" dirty="0">
                <a:solidFill>
                  <a:prstClr val="black"/>
                </a:solidFill>
                <a:latin typeface="Rockwell" panose="02060603020205020403"/>
              </a:rPr>
              <a:t>Output: (N X 28 X 28 X 32)</a:t>
            </a:r>
          </a:p>
        </p:txBody>
      </p:sp>
      <p:sp>
        <p:nvSpPr>
          <p:cNvPr id="156" name="TextBox 155">
            <a:extLst>
              <a:ext uri="{FF2B5EF4-FFF2-40B4-BE49-F238E27FC236}">
                <a16:creationId xmlns:a16="http://schemas.microsoft.com/office/drawing/2014/main" id="{9305565D-FFD8-45C3-A888-22EEA576B493}"/>
              </a:ext>
            </a:extLst>
          </p:cNvPr>
          <p:cNvSpPr txBox="1"/>
          <p:nvPr/>
        </p:nvSpPr>
        <p:spPr>
          <a:xfrm>
            <a:off x="4730789" y="1877922"/>
            <a:ext cx="2021590" cy="569387"/>
          </a:xfrm>
          <a:prstGeom prst="rect">
            <a:avLst/>
          </a:prstGeom>
          <a:noFill/>
        </p:spPr>
        <p:txBody>
          <a:bodyPr wrap="square" rtlCol="0">
            <a:spAutoFit/>
          </a:bodyPr>
          <a:lstStyle/>
          <a:p>
            <a:pPr algn="ctr" defTabSz="457200"/>
            <a:r>
              <a:rPr lang="en-US" sz="1300" dirty="0">
                <a:solidFill>
                  <a:prstClr val="black"/>
                </a:solidFill>
                <a:latin typeface="Rockwell" panose="02060603020205020403"/>
              </a:rPr>
              <a:t>Convolution Layer </a:t>
            </a:r>
          </a:p>
          <a:p>
            <a:pPr algn="ctr" defTabSz="457200"/>
            <a:r>
              <a:rPr lang="en-US" sz="900" dirty="0">
                <a:solidFill>
                  <a:prstClr val="black"/>
                </a:solidFill>
                <a:latin typeface="Rockwell" panose="02060603020205020403"/>
              </a:rPr>
              <a:t>64 filters|RELU|Filter Size (3,3)| </a:t>
            </a:r>
          </a:p>
          <a:p>
            <a:pPr algn="ctr" defTabSz="457200"/>
            <a:r>
              <a:rPr lang="en-US" sz="900" dirty="0">
                <a:solidFill>
                  <a:prstClr val="black"/>
                </a:solidFill>
                <a:latin typeface="Rockwell" panose="02060603020205020403"/>
              </a:rPr>
              <a:t>Output: (N X 28 X 28 X 64)</a:t>
            </a:r>
          </a:p>
        </p:txBody>
      </p:sp>
      <p:sp>
        <p:nvSpPr>
          <p:cNvPr id="183" name="TextBox 182">
            <a:extLst>
              <a:ext uri="{FF2B5EF4-FFF2-40B4-BE49-F238E27FC236}">
                <a16:creationId xmlns:a16="http://schemas.microsoft.com/office/drawing/2014/main" id="{BA2007E2-E66C-464D-B537-263A87C8C540}"/>
              </a:ext>
            </a:extLst>
          </p:cNvPr>
          <p:cNvSpPr txBox="1"/>
          <p:nvPr/>
        </p:nvSpPr>
        <p:spPr>
          <a:xfrm>
            <a:off x="3287870" y="1877922"/>
            <a:ext cx="1572799" cy="569387"/>
          </a:xfrm>
          <a:prstGeom prst="rect">
            <a:avLst/>
          </a:prstGeom>
          <a:noFill/>
        </p:spPr>
        <p:txBody>
          <a:bodyPr wrap="square" rtlCol="0">
            <a:spAutoFit/>
          </a:bodyPr>
          <a:lstStyle/>
          <a:p>
            <a:pPr algn="ctr" defTabSz="457200"/>
            <a:r>
              <a:rPr lang="en-US" sz="1300" dirty="0">
                <a:solidFill>
                  <a:prstClr val="black"/>
                </a:solidFill>
                <a:latin typeface="Rockwell" panose="02060603020205020403"/>
              </a:rPr>
              <a:t>Max Pooling </a:t>
            </a:r>
          </a:p>
          <a:p>
            <a:pPr algn="ctr" defTabSz="457200"/>
            <a:r>
              <a:rPr lang="en-US" sz="900" dirty="0">
                <a:solidFill>
                  <a:prstClr val="black"/>
                </a:solidFill>
                <a:latin typeface="Rockwell" panose="02060603020205020403"/>
              </a:rPr>
              <a:t>Pool Size (2,2)|</a:t>
            </a:r>
          </a:p>
          <a:p>
            <a:pPr algn="ctr" defTabSz="457200"/>
            <a:r>
              <a:rPr lang="en-US" sz="900" dirty="0">
                <a:solidFill>
                  <a:prstClr val="black"/>
                </a:solidFill>
                <a:latin typeface="Rockwell" panose="02060603020205020403"/>
              </a:rPr>
              <a:t>Output: (N X 14 X 14 X 32)</a:t>
            </a:r>
          </a:p>
        </p:txBody>
      </p:sp>
      <p:sp>
        <p:nvSpPr>
          <p:cNvPr id="195" name="TextBox 194">
            <a:extLst>
              <a:ext uri="{FF2B5EF4-FFF2-40B4-BE49-F238E27FC236}">
                <a16:creationId xmlns:a16="http://schemas.microsoft.com/office/drawing/2014/main" id="{21C9197D-7AD7-49FB-BFA5-F5F01E9807BE}"/>
              </a:ext>
            </a:extLst>
          </p:cNvPr>
          <p:cNvSpPr txBox="1"/>
          <p:nvPr/>
        </p:nvSpPr>
        <p:spPr>
          <a:xfrm>
            <a:off x="6537994" y="1877922"/>
            <a:ext cx="1680519" cy="569387"/>
          </a:xfrm>
          <a:prstGeom prst="rect">
            <a:avLst/>
          </a:prstGeom>
          <a:noFill/>
        </p:spPr>
        <p:txBody>
          <a:bodyPr wrap="square" rtlCol="0">
            <a:spAutoFit/>
          </a:bodyPr>
          <a:lstStyle/>
          <a:p>
            <a:pPr algn="ctr" defTabSz="457200"/>
            <a:r>
              <a:rPr lang="en-US" sz="1300" dirty="0">
                <a:solidFill>
                  <a:prstClr val="black"/>
                </a:solidFill>
                <a:latin typeface="Rockwell" panose="02060603020205020403"/>
              </a:rPr>
              <a:t>Max Pooling </a:t>
            </a:r>
          </a:p>
          <a:p>
            <a:pPr algn="ctr" defTabSz="457200"/>
            <a:r>
              <a:rPr lang="en-US" sz="900" dirty="0">
                <a:solidFill>
                  <a:prstClr val="black"/>
                </a:solidFill>
                <a:latin typeface="Rockwell" panose="02060603020205020403"/>
              </a:rPr>
              <a:t>Pool Size (2,2)|</a:t>
            </a:r>
          </a:p>
          <a:p>
            <a:pPr algn="ctr" defTabSz="457200"/>
            <a:r>
              <a:rPr lang="en-US" sz="900" dirty="0">
                <a:solidFill>
                  <a:prstClr val="black"/>
                </a:solidFill>
                <a:latin typeface="Rockwell" panose="02060603020205020403"/>
              </a:rPr>
              <a:t>Output: (N X 7 X 7 X 64)</a:t>
            </a:r>
          </a:p>
        </p:txBody>
      </p:sp>
      <p:sp>
        <p:nvSpPr>
          <p:cNvPr id="149" name="Title 1">
            <a:extLst>
              <a:ext uri="{FF2B5EF4-FFF2-40B4-BE49-F238E27FC236}">
                <a16:creationId xmlns:a16="http://schemas.microsoft.com/office/drawing/2014/main" id="{16C95AE5-580B-43C0-8D0E-ADF10971731E}"/>
              </a:ext>
            </a:extLst>
          </p:cNvPr>
          <p:cNvSpPr txBox="1">
            <a:spLocks/>
          </p:cNvSpPr>
          <p:nvPr/>
        </p:nvSpPr>
        <p:spPr>
          <a:xfrm>
            <a:off x="0" y="838755"/>
            <a:ext cx="7558151" cy="39281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400" b="1" dirty="0">
                <a:solidFill>
                  <a:schemeClr val="tx1"/>
                </a:solidFill>
                <a:latin typeface="Rockwell" panose="02060603020205020403" pitchFamily="18" charset="0"/>
              </a:rPr>
              <a:t>CNN Architecture (Built Using keras - Tensorforflow backend)</a:t>
            </a:r>
          </a:p>
        </p:txBody>
      </p:sp>
      <p:sp>
        <p:nvSpPr>
          <p:cNvPr id="337" name="TextBox 336">
            <a:extLst>
              <a:ext uri="{FF2B5EF4-FFF2-40B4-BE49-F238E27FC236}">
                <a16:creationId xmlns:a16="http://schemas.microsoft.com/office/drawing/2014/main" id="{B69E893B-B364-4789-A537-3C6712821C97}"/>
              </a:ext>
            </a:extLst>
          </p:cNvPr>
          <p:cNvSpPr txBox="1"/>
          <p:nvPr/>
        </p:nvSpPr>
        <p:spPr>
          <a:xfrm>
            <a:off x="8035795" y="1877922"/>
            <a:ext cx="1489695" cy="430887"/>
          </a:xfrm>
          <a:prstGeom prst="rect">
            <a:avLst/>
          </a:prstGeom>
          <a:noFill/>
        </p:spPr>
        <p:txBody>
          <a:bodyPr wrap="square" rtlCol="0">
            <a:spAutoFit/>
          </a:bodyPr>
          <a:lstStyle/>
          <a:p>
            <a:pPr algn="ctr" defTabSz="457200"/>
            <a:r>
              <a:rPr lang="en-US" sz="1300" dirty="0">
                <a:solidFill>
                  <a:prstClr val="black"/>
                </a:solidFill>
                <a:latin typeface="Rockwell" panose="02060603020205020403"/>
              </a:rPr>
              <a:t>Flatten</a:t>
            </a:r>
          </a:p>
          <a:p>
            <a:pPr algn="ctr" defTabSz="457200"/>
            <a:r>
              <a:rPr lang="en-US" sz="900" dirty="0">
                <a:solidFill>
                  <a:prstClr val="black"/>
                </a:solidFill>
                <a:latin typeface="Rockwell" panose="02060603020205020403"/>
              </a:rPr>
              <a:t>(3136N X 1)</a:t>
            </a:r>
          </a:p>
        </p:txBody>
      </p:sp>
      <p:sp>
        <p:nvSpPr>
          <p:cNvPr id="338" name="TextBox 337">
            <a:extLst>
              <a:ext uri="{FF2B5EF4-FFF2-40B4-BE49-F238E27FC236}">
                <a16:creationId xmlns:a16="http://schemas.microsoft.com/office/drawing/2014/main" id="{EAB1086E-34E3-4630-981D-50FC32B66FA5}"/>
              </a:ext>
            </a:extLst>
          </p:cNvPr>
          <p:cNvSpPr txBox="1"/>
          <p:nvPr/>
        </p:nvSpPr>
        <p:spPr>
          <a:xfrm>
            <a:off x="9457539" y="1877922"/>
            <a:ext cx="1489695" cy="430887"/>
          </a:xfrm>
          <a:prstGeom prst="rect">
            <a:avLst/>
          </a:prstGeom>
          <a:noFill/>
        </p:spPr>
        <p:txBody>
          <a:bodyPr wrap="square" rtlCol="0">
            <a:spAutoFit/>
          </a:bodyPr>
          <a:lstStyle/>
          <a:p>
            <a:pPr algn="ctr" defTabSz="457200"/>
            <a:r>
              <a:rPr lang="en-US" sz="1300" dirty="0">
                <a:solidFill>
                  <a:prstClr val="black"/>
                </a:solidFill>
                <a:latin typeface="Rockwell" panose="02060603020205020403"/>
              </a:rPr>
              <a:t>Hidden Layer</a:t>
            </a:r>
          </a:p>
          <a:p>
            <a:pPr algn="ctr" defTabSz="457200"/>
            <a:r>
              <a:rPr lang="en-US" sz="900" dirty="0">
                <a:solidFill>
                  <a:prstClr val="black"/>
                </a:solidFill>
                <a:latin typeface="Rockwell" panose="02060603020205020403"/>
              </a:rPr>
              <a:t>(128 units | RELU)</a:t>
            </a:r>
          </a:p>
        </p:txBody>
      </p:sp>
      <p:sp>
        <p:nvSpPr>
          <p:cNvPr id="339" name="TextBox 338">
            <a:extLst>
              <a:ext uri="{FF2B5EF4-FFF2-40B4-BE49-F238E27FC236}">
                <a16:creationId xmlns:a16="http://schemas.microsoft.com/office/drawing/2014/main" id="{3AFB5536-A8A1-45B8-9CFD-D446DF548D88}"/>
              </a:ext>
            </a:extLst>
          </p:cNvPr>
          <p:cNvSpPr txBox="1"/>
          <p:nvPr/>
        </p:nvSpPr>
        <p:spPr>
          <a:xfrm>
            <a:off x="10956112" y="1877922"/>
            <a:ext cx="1247380" cy="430887"/>
          </a:xfrm>
          <a:prstGeom prst="rect">
            <a:avLst/>
          </a:prstGeom>
          <a:noFill/>
        </p:spPr>
        <p:txBody>
          <a:bodyPr wrap="square" rtlCol="0">
            <a:spAutoFit/>
          </a:bodyPr>
          <a:lstStyle/>
          <a:p>
            <a:pPr algn="ctr" defTabSz="457200"/>
            <a:r>
              <a:rPr lang="en-US" sz="1300" dirty="0">
                <a:solidFill>
                  <a:prstClr val="black"/>
                </a:solidFill>
                <a:latin typeface="Rockwell" panose="02060603020205020403"/>
              </a:rPr>
              <a:t>Output Layer</a:t>
            </a:r>
          </a:p>
          <a:p>
            <a:pPr algn="ctr" defTabSz="457200"/>
            <a:r>
              <a:rPr lang="en-US" sz="900" dirty="0">
                <a:solidFill>
                  <a:prstClr val="black"/>
                </a:solidFill>
                <a:latin typeface="Rockwell" panose="02060603020205020403"/>
              </a:rPr>
              <a:t>(10 units | Softmax)</a:t>
            </a:r>
          </a:p>
        </p:txBody>
      </p:sp>
      <p:grpSp>
        <p:nvGrpSpPr>
          <p:cNvPr id="23" name="Group 22">
            <a:extLst>
              <a:ext uri="{FF2B5EF4-FFF2-40B4-BE49-F238E27FC236}">
                <a16:creationId xmlns:a16="http://schemas.microsoft.com/office/drawing/2014/main" id="{C74BA2BA-3650-4845-9912-660D595FDC33}"/>
              </a:ext>
            </a:extLst>
          </p:cNvPr>
          <p:cNvGrpSpPr/>
          <p:nvPr/>
        </p:nvGrpSpPr>
        <p:grpSpPr>
          <a:xfrm>
            <a:off x="33935" y="1034877"/>
            <a:ext cx="11956381" cy="1068137"/>
            <a:chOff x="267826" y="1016430"/>
            <a:chExt cx="11475568" cy="1025183"/>
          </a:xfrm>
        </p:grpSpPr>
        <p:pic>
          <p:nvPicPr>
            <p:cNvPr id="152" name="Picture 12" descr="Image result for image  icon">
              <a:extLst>
                <a:ext uri="{FF2B5EF4-FFF2-40B4-BE49-F238E27FC236}">
                  <a16:creationId xmlns:a16="http://schemas.microsoft.com/office/drawing/2014/main" id="{9C6D02CE-E927-4EF9-BE37-2C49DCB651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814185">
              <a:off x="267826" y="1016430"/>
              <a:ext cx="1025183" cy="1025183"/>
            </a:xfrm>
            <a:prstGeom prst="rect">
              <a:avLst/>
            </a:prstGeom>
            <a:noFill/>
            <a:extLst>
              <a:ext uri="{909E8E84-426E-40DD-AFC4-6F175D3DCCD1}">
                <a14:hiddenFill xmlns:a14="http://schemas.microsoft.com/office/drawing/2010/main">
                  <a:solidFill>
                    <a:srgbClr val="FFFFFF"/>
                  </a:solidFill>
                </a14:hiddenFill>
              </a:ext>
            </a:extLst>
          </p:spPr>
        </p:pic>
        <p:grpSp>
          <p:nvGrpSpPr>
            <p:cNvPr id="333" name="Group 332">
              <a:extLst>
                <a:ext uri="{FF2B5EF4-FFF2-40B4-BE49-F238E27FC236}">
                  <a16:creationId xmlns:a16="http://schemas.microsoft.com/office/drawing/2014/main" id="{E2C9AC52-B325-4B93-BE99-C6021428F432}"/>
                </a:ext>
              </a:extLst>
            </p:cNvPr>
            <p:cNvGrpSpPr/>
            <p:nvPr/>
          </p:nvGrpSpPr>
          <p:grpSpPr>
            <a:xfrm>
              <a:off x="10075914" y="1307635"/>
              <a:ext cx="1148528" cy="365760"/>
              <a:chOff x="1937385" y="3165587"/>
              <a:chExt cx="1677970" cy="534366"/>
            </a:xfrm>
          </p:grpSpPr>
          <p:pic>
            <p:nvPicPr>
              <p:cNvPr id="334" name="Picture 12" descr="Image result for circuit background">
                <a:extLst>
                  <a:ext uri="{FF2B5EF4-FFF2-40B4-BE49-F238E27FC236}">
                    <a16:creationId xmlns:a16="http://schemas.microsoft.com/office/drawing/2014/main" id="{3E8EB64F-6611-4A8C-8E17-5F649A0B7078}"/>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887384" y="2895073"/>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12" descr="Image result for circuit background">
                <a:extLst>
                  <a:ext uri="{FF2B5EF4-FFF2-40B4-BE49-F238E27FC236}">
                    <a16:creationId xmlns:a16="http://schemas.microsoft.com/office/drawing/2014/main" id="{D6BB6183-8458-4390-A5DF-A639CFFFB8C1}"/>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277260" y="2895074"/>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6" descr="Image result for cpu icon">
                <a:extLst>
                  <a:ext uri="{FF2B5EF4-FFF2-40B4-BE49-F238E27FC236}">
                    <a16:creationId xmlns:a16="http://schemas.microsoft.com/office/drawing/2014/main" id="{4B28701F-288F-4A29-982B-161D991FB28B}"/>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7113" y="3165587"/>
                <a:ext cx="534366" cy="5343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9" name="Group 328">
              <a:extLst>
                <a:ext uri="{FF2B5EF4-FFF2-40B4-BE49-F238E27FC236}">
                  <a16:creationId xmlns:a16="http://schemas.microsoft.com/office/drawing/2014/main" id="{E6CA03C3-E504-4CCA-8F9E-631BE52A1B0E}"/>
                </a:ext>
              </a:extLst>
            </p:cNvPr>
            <p:cNvGrpSpPr/>
            <p:nvPr/>
          </p:nvGrpSpPr>
          <p:grpSpPr>
            <a:xfrm>
              <a:off x="8718025" y="1307635"/>
              <a:ext cx="1148528" cy="365760"/>
              <a:chOff x="1937385" y="3165587"/>
              <a:chExt cx="1677970" cy="534366"/>
            </a:xfrm>
          </p:grpSpPr>
          <p:pic>
            <p:nvPicPr>
              <p:cNvPr id="330" name="Picture 12" descr="Image result for circuit background">
                <a:extLst>
                  <a:ext uri="{FF2B5EF4-FFF2-40B4-BE49-F238E27FC236}">
                    <a16:creationId xmlns:a16="http://schemas.microsoft.com/office/drawing/2014/main" id="{D162B3FE-7426-487C-AB0E-A4F3538AA7C3}"/>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887384" y="2895073"/>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12" descr="Image result for circuit background">
                <a:extLst>
                  <a:ext uri="{FF2B5EF4-FFF2-40B4-BE49-F238E27FC236}">
                    <a16:creationId xmlns:a16="http://schemas.microsoft.com/office/drawing/2014/main" id="{1042F673-B874-4AA5-9BF9-C2CF2D83F7F7}"/>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277260" y="2895074"/>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6" descr="Image result for cpu icon">
                <a:extLst>
                  <a:ext uri="{FF2B5EF4-FFF2-40B4-BE49-F238E27FC236}">
                    <a16:creationId xmlns:a16="http://schemas.microsoft.com/office/drawing/2014/main" id="{EAE49A1C-7D66-4EA3-8190-01449A3F4226}"/>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7113" y="3165587"/>
                <a:ext cx="534366" cy="5343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7" name="Group 246">
              <a:extLst>
                <a:ext uri="{FF2B5EF4-FFF2-40B4-BE49-F238E27FC236}">
                  <a16:creationId xmlns:a16="http://schemas.microsoft.com/office/drawing/2014/main" id="{6C9F7031-1A1F-42E6-B0CE-BE3EDA57F72B}"/>
                </a:ext>
              </a:extLst>
            </p:cNvPr>
            <p:cNvGrpSpPr/>
            <p:nvPr/>
          </p:nvGrpSpPr>
          <p:grpSpPr>
            <a:xfrm>
              <a:off x="1153198" y="1303883"/>
              <a:ext cx="1148528" cy="360851"/>
              <a:chOff x="1937385" y="3159922"/>
              <a:chExt cx="1677970" cy="527194"/>
            </a:xfrm>
          </p:grpSpPr>
          <p:pic>
            <p:nvPicPr>
              <p:cNvPr id="249" name="Picture 12" descr="Image result for circuit background">
                <a:extLst>
                  <a:ext uri="{FF2B5EF4-FFF2-40B4-BE49-F238E27FC236}">
                    <a16:creationId xmlns:a16="http://schemas.microsoft.com/office/drawing/2014/main" id="{1284FD20-DE72-4153-BC73-EBD232BC1A80}"/>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887384" y="2895073"/>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12" descr="Image result for circuit background">
                <a:extLst>
                  <a:ext uri="{FF2B5EF4-FFF2-40B4-BE49-F238E27FC236}">
                    <a16:creationId xmlns:a16="http://schemas.microsoft.com/office/drawing/2014/main" id="{A9D356FD-0029-4BC7-BE58-6BDAA3ADE31E}"/>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277260" y="2895074"/>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6" descr="Image result for cpu icon">
                <a:extLst>
                  <a:ext uri="{FF2B5EF4-FFF2-40B4-BE49-F238E27FC236}">
                    <a16:creationId xmlns:a16="http://schemas.microsoft.com/office/drawing/2014/main" id="{15AB7639-ABFF-4063-8E9C-D8FDA24CA6F3}"/>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75418" y="3159922"/>
                <a:ext cx="527194" cy="5271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 name="Group 253">
              <a:extLst>
                <a:ext uri="{FF2B5EF4-FFF2-40B4-BE49-F238E27FC236}">
                  <a16:creationId xmlns:a16="http://schemas.microsoft.com/office/drawing/2014/main" id="{1D776543-6DBA-4721-81E8-40F2D5E6BAEE}"/>
                </a:ext>
              </a:extLst>
            </p:cNvPr>
            <p:cNvGrpSpPr/>
            <p:nvPr/>
          </p:nvGrpSpPr>
          <p:grpSpPr>
            <a:xfrm>
              <a:off x="2895515" y="1305303"/>
              <a:ext cx="1148528" cy="365760"/>
              <a:chOff x="1937385" y="3161996"/>
              <a:chExt cx="1677970" cy="534366"/>
            </a:xfrm>
          </p:grpSpPr>
          <p:pic>
            <p:nvPicPr>
              <p:cNvPr id="255" name="Picture 12" descr="Image result for circuit background">
                <a:extLst>
                  <a:ext uri="{FF2B5EF4-FFF2-40B4-BE49-F238E27FC236}">
                    <a16:creationId xmlns:a16="http://schemas.microsoft.com/office/drawing/2014/main" id="{1A327B48-384A-4D89-B0AE-DA513AE74AF5}"/>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887384" y="2895073"/>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12" descr="Image result for circuit background">
                <a:extLst>
                  <a:ext uri="{FF2B5EF4-FFF2-40B4-BE49-F238E27FC236}">
                    <a16:creationId xmlns:a16="http://schemas.microsoft.com/office/drawing/2014/main" id="{CECCD278-56BD-47B2-9ACA-4EB5D39C2640}"/>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277260" y="2895074"/>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6" descr="Image result for cpu icon">
                <a:extLst>
                  <a:ext uri="{FF2B5EF4-FFF2-40B4-BE49-F238E27FC236}">
                    <a16:creationId xmlns:a16="http://schemas.microsoft.com/office/drawing/2014/main" id="{A7D3A17E-E638-4C78-8DCC-4E0BAC2F14CC}"/>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2564" y="3161996"/>
                <a:ext cx="534365" cy="5343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9" name="Group 258">
              <a:extLst>
                <a:ext uri="{FF2B5EF4-FFF2-40B4-BE49-F238E27FC236}">
                  <a16:creationId xmlns:a16="http://schemas.microsoft.com/office/drawing/2014/main" id="{50B3A896-EAB7-4B08-A739-D6EFDF7D772C}"/>
                </a:ext>
              </a:extLst>
            </p:cNvPr>
            <p:cNvGrpSpPr/>
            <p:nvPr/>
          </p:nvGrpSpPr>
          <p:grpSpPr>
            <a:xfrm>
              <a:off x="4288120" y="1298974"/>
              <a:ext cx="1148528" cy="365760"/>
              <a:chOff x="1937385" y="3152752"/>
              <a:chExt cx="1677970" cy="534366"/>
            </a:xfrm>
          </p:grpSpPr>
          <p:pic>
            <p:nvPicPr>
              <p:cNvPr id="260" name="Picture 12" descr="Image result for circuit background">
                <a:extLst>
                  <a:ext uri="{FF2B5EF4-FFF2-40B4-BE49-F238E27FC236}">
                    <a16:creationId xmlns:a16="http://schemas.microsoft.com/office/drawing/2014/main" id="{131ADA7D-61C9-4351-B7CC-0F35C7891796}"/>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887384" y="2895073"/>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12" descr="Image result for circuit background">
                <a:extLst>
                  <a:ext uri="{FF2B5EF4-FFF2-40B4-BE49-F238E27FC236}">
                    <a16:creationId xmlns:a16="http://schemas.microsoft.com/office/drawing/2014/main" id="{3030A126-797E-4AD7-8C6A-CDE1CED9A4E3}"/>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277260" y="2895074"/>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Image result for cpu icon">
                <a:extLst>
                  <a:ext uri="{FF2B5EF4-FFF2-40B4-BE49-F238E27FC236}">
                    <a16:creationId xmlns:a16="http://schemas.microsoft.com/office/drawing/2014/main" id="{076F25FB-A1A2-4CD1-92C2-D5E9B17A8E00}"/>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8931" y="3152752"/>
                <a:ext cx="534366" cy="5343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4" name="Group 263">
              <a:extLst>
                <a:ext uri="{FF2B5EF4-FFF2-40B4-BE49-F238E27FC236}">
                  <a16:creationId xmlns:a16="http://schemas.microsoft.com/office/drawing/2014/main" id="{3C8BEB18-AD03-4460-8A7E-EE7E9D19C724}"/>
                </a:ext>
              </a:extLst>
            </p:cNvPr>
            <p:cNvGrpSpPr/>
            <p:nvPr/>
          </p:nvGrpSpPr>
          <p:grpSpPr>
            <a:xfrm>
              <a:off x="6036754" y="1313019"/>
              <a:ext cx="1148528" cy="365760"/>
              <a:chOff x="1937385" y="3173271"/>
              <a:chExt cx="1677970" cy="534366"/>
            </a:xfrm>
          </p:grpSpPr>
          <p:pic>
            <p:nvPicPr>
              <p:cNvPr id="265" name="Picture 12" descr="Image result for circuit background">
                <a:extLst>
                  <a:ext uri="{FF2B5EF4-FFF2-40B4-BE49-F238E27FC236}">
                    <a16:creationId xmlns:a16="http://schemas.microsoft.com/office/drawing/2014/main" id="{D7FCCA5C-11E2-47E0-B55B-C54C1836455E}"/>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887384" y="2895073"/>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12" descr="Image result for circuit background">
                <a:extLst>
                  <a:ext uri="{FF2B5EF4-FFF2-40B4-BE49-F238E27FC236}">
                    <a16:creationId xmlns:a16="http://schemas.microsoft.com/office/drawing/2014/main" id="{7E5B4E36-D1CD-49C2-8ED7-DC0D09505F55}"/>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277260" y="2895074"/>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 descr="Image result for cpu icon">
                <a:extLst>
                  <a:ext uri="{FF2B5EF4-FFF2-40B4-BE49-F238E27FC236}">
                    <a16:creationId xmlns:a16="http://schemas.microsoft.com/office/drawing/2014/main" id="{EE9328F0-9D50-4891-9179-E0F977F95F40}"/>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47659" y="3173271"/>
                <a:ext cx="534366" cy="5343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6" name="Group 275">
              <a:extLst>
                <a:ext uri="{FF2B5EF4-FFF2-40B4-BE49-F238E27FC236}">
                  <a16:creationId xmlns:a16="http://schemas.microsoft.com/office/drawing/2014/main" id="{C2B287BC-619F-4802-9941-C148898319FF}"/>
                </a:ext>
              </a:extLst>
            </p:cNvPr>
            <p:cNvGrpSpPr/>
            <p:nvPr/>
          </p:nvGrpSpPr>
          <p:grpSpPr>
            <a:xfrm>
              <a:off x="7402877" y="1298974"/>
              <a:ext cx="1148528" cy="365760"/>
              <a:chOff x="1937385" y="3152752"/>
              <a:chExt cx="1677970" cy="534366"/>
            </a:xfrm>
          </p:grpSpPr>
          <p:pic>
            <p:nvPicPr>
              <p:cNvPr id="277" name="Picture 12" descr="Image result for circuit background">
                <a:extLst>
                  <a:ext uri="{FF2B5EF4-FFF2-40B4-BE49-F238E27FC236}">
                    <a16:creationId xmlns:a16="http://schemas.microsoft.com/office/drawing/2014/main" id="{50C1918E-D600-4C60-A16A-A8ABA4155DCD}"/>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887384" y="2895073"/>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12" descr="Image result for circuit background">
                <a:extLst>
                  <a:ext uri="{FF2B5EF4-FFF2-40B4-BE49-F238E27FC236}">
                    <a16:creationId xmlns:a16="http://schemas.microsoft.com/office/drawing/2014/main" id="{B74452AF-34ED-4414-916D-BCCB55934210}"/>
                  </a:ext>
                </a:extLst>
              </p:cNvPr>
              <p:cNvPicPr>
                <a:picLocks noChangeAspect="1" noChangeArrowheads="1"/>
              </p:cNvPicPr>
              <p:nvPr/>
            </p:nvPicPr>
            <p:blipFill rotWithShape="1">
              <a:blip r:embed="rId11">
                <a:clrChange>
                  <a:clrFrom>
                    <a:srgbClr val="FDFFFE"/>
                  </a:clrFrom>
                  <a:clrTo>
                    <a:srgbClr val="FDFFFE">
                      <a:alpha val="0"/>
                    </a:srgbClr>
                  </a:clrTo>
                </a:clrChange>
                <a:extLst>
                  <a:ext uri="{28A0092B-C50C-407E-A947-70E740481C1C}">
                    <a14:useLocalDpi xmlns:a14="http://schemas.microsoft.com/office/drawing/2010/main" val="0"/>
                  </a:ext>
                </a:extLst>
              </a:blip>
              <a:srcRect l="18210" r="45446"/>
              <a:stretch/>
            </p:blipFill>
            <p:spPr bwMode="auto">
              <a:xfrm rot="16200000">
                <a:off x="2277260" y="2895074"/>
                <a:ext cx="388095" cy="1067846"/>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6" descr="Image result for cpu icon">
                <a:extLst>
                  <a:ext uri="{FF2B5EF4-FFF2-40B4-BE49-F238E27FC236}">
                    <a16:creationId xmlns:a16="http://schemas.microsoft.com/office/drawing/2014/main" id="{86FABD14-4455-43E7-8279-786C00608E35}"/>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6097" y="3152752"/>
                <a:ext cx="534366" cy="534366"/>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Image result for noise filter icon">
              <a:extLst>
                <a:ext uri="{FF2B5EF4-FFF2-40B4-BE49-F238E27FC236}">
                  <a16:creationId xmlns:a16="http://schemas.microsoft.com/office/drawing/2014/main" id="{59916C75-74CE-4C61-B364-BA7B701794B3}"/>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29321" y="1100034"/>
              <a:ext cx="730915" cy="73091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FE2561B2-6BB8-45EC-BF05-581B7BF2FCC5}"/>
                </a:ext>
              </a:extLst>
            </p:cNvPr>
            <p:cNvGrpSpPr/>
            <p:nvPr/>
          </p:nvGrpSpPr>
          <p:grpSpPr>
            <a:xfrm>
              <a:off x="3767153" y="1103224"/>
              <a:ext cx="803303" cy="796785"/>
              <a:chOff x="3074529" y="1227209"/>
              <a:chExt cx="803303" cy="796785"/>
            </a:xfrm>
          </p:grpSpPr>
          <p:pic>
            <p:nvPicPr>
              <p:cNvPr id="182" name="Picture 6" descr="Related image">
                <a:extLst>
                  <a:ext uri="{FF2B5EF4-FFF2-40B4-BE49-F238E27FC236}">
                    <a16:creationId xmlns:a16="http://schemas.microsoft.com/office/drawing/2014/main" id="{A33FC641-3285-47B6-B9BC-A85DB6C365B8}"/>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 t="43561" r="1403" b="45152"/>
              <a:stretch/>
            </p:blipFill>
            <p:spPr bwMode="auto">
              <a:xfrm rot="7912431" flipV="1">
                <a:off x="3058747" y="1719753"/>
                <a:ext cx="545977" cy="62505"/>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6" descr="Related image">
                <a:extLst>
                  <a:ext uri="{FF2B5EF4-FFF2-40B4-BE49-F238E27FC236}">
                    <a16:creationId xmlns:a16="http://schemas.microsoft.com/office/drawing/2014/main" id="{2AB80A9C-8700-4051-B6AE-A36E8B371566}"/>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 t="43561" r="1403" b="45152"/>
              <a:stretch/>
            </p:blipFill>
            <p:spPr bwMode="auto">
              <a:xfrm rot="2573566" flipV="1">
                <a:off x="3074529" y="1470560"/>
                <a:ext cx="545977" cy="62505"/>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6" descr="Related image">
                <a:extLst>
                  <a:ext uri="{FF2B5EF4-FFF2-40B4-BE49-F238E27FC236}">
                    <a16:creationId xmlns:a16="http://schemas.microsoft.com/office/drawing/2014/main" id="{0E5AB3D0-6DA8-425A-BD6F-CA410117AAAA}"/>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 t="43561" r="1403" b="45152"/>
              <a:stretch/>
            </p:blipFill>
            <p:spPr bwMode="auto">
              <a:xfrm rot="13206331" flipV="1">
                <a:off x="3331855" y="1701246"/>
                <a:ext cx="545977" cy="6250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5272830D-B896-47EE-9334-AA0483B50CD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 t="43561" r="1403" b="45152"/>
              <a:stretch/>
            </p:blipFill>
            <p:spPr bwMode="auto">
              <a:xfrm rot="7993795" flipV="1">
                <a:off x="3321500" y="1468945"/>
                <a:ext cx="545977" cy="6250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4" descr="Related image">
                <a:extLst>
                  <a:ext uri="{FF2B5EF4-FFF2-40B4-BE49-F238E27FC236}">
                    <a16:creationId xmlns:a16="http://schemas.microsoft.com/office/drawing/2014/main" id="{8E78A01E-627C-4CF6-A0BC-D28C217C1CA1}"/>
                  </a:ext>
                </a:extLst>
              </p:cNvPr>
              <p:cNvPicPr>
                <a:picLocks noChangeAspect="1" noChangeArrowheads="1"/>
              </p:cNvPicPr>
              <p:nvPr/>
            </p:nvPicPr>
            <p:blipFill>
              <a:blip r:embed="rId8">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90639" y="1252531"/>
                <a:ext cx="239680" cy="2396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4" descr="Related image">
                <a:extLst>
                  <a:ext uri="{FF2B5EF4-FFF2-40B4-BE49-F238E27FC236}">
                    <a16:creationId xmlns:a16="http://schemas.microsoft.com/office/drawing/2014/main" id="{2743E688-99E1-4C2D-BEC4-8C2D2AFFDF73}"/>
                  </a:ext>
                </a:extLst>
              </p:cNvPr>
              <p:cNvPicPr>
                <a:picLocks noChangeAspect="1" noChangeArrowheads="1"/>
              </p:cNvPicPr>
              <p:nvPr/>
            </p:nvPicPr>
            <p:blipFill>
              <a:blip r:embed="rId8">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7425" y="1252531"/>
                <a:ext cx="239680" cy="2396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14" descr="Related image">
                <a:extLst>
                  <a:ext uri="{FF2B5EF4-FFF2-40B4-BE49-F238E27FC236}">
                    <a16:creationId xmlns:a16="http://schemas.microsoft.com/office/drawing/2014/main" id="{8857EBC6-16D2-408F-ADA0-7EBD566E0891}"/>
                  </a:ext>
                </a:extLst>
              </p:cNvPr>
              <p:cNvPicPr>
                <a:picLocks noChangeAspect="1" noChangeArrowheads="1"/>
              </p:cNvPicPr>
              <p:nvPr/>
            </p:nvPicPr>
            <p:blipFill>
              <a:blip r:embed="rId8">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84756" y="1735237"/>
                <a:ext cx="239680" cy="2396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4" descr="Related image">
                <a:extLst>
                  <a:ext uri="{FF2B5EF4-FFF2-40B4-BE49-F238E27FC236}">
                    <a16:creationId xmlns:a16="http://schemas.microsoft.com/office/drawing/2014/main" id="{DE6CA48E-EF09-4552-86E3-9D9EE2199FAF}"/>
                  </a:ext>
                </a:extLst>
              </p:cNvPr>
              <p:cNvPicPr>
                <a:picLocks noChangeAspect="1" noChangeArrowheads="1"/>
              </p:cNvPicPr>
              <p:nvPr/>
            </p:nvPicPr>
            <p:blipFill>
              <a:blip r:embed="rId8">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1542" y="1735237"/>
                <a:ext cx="239680" cy="239680"/>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4" descr="Related image">
                <a:extLst>
                  <a:ext uri="{FF2B5EF4-FFF2-40B4-BE49-F238E27FC236}">
                    <a16:creationId xmlns:a16="http://schemas.microsoft.com/office/drawing/2014/main" id="{5A0FABB3-B41B-4A65-A8A1-9CB8A6C5A692}"/>
                  </a:ext>
                </a:extLst>
              </p:cNvPr>
              <p:cNvPicPr>
                <a:picLocks noChangeAspect="1" noChangeArrowheads="1"/>
              </p:cNvPicPr>
              <p:nvPr/>
            </p:nvPicPr>
            <p:blipFill>
              <a:blip r:embed="rId8">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52617" y="1504541"/>
                <a:ext cx="239680" cy="239680"/>
              </a:xfrm>
              <a:prstGeom prst="rect">
                <a:avLst/>
              </a:prstGeom>
              <a:noFill/>
              <a:extLst>
                <a:ext uri="{909E8E84-426E-40DD-AFC4-6F175D3DCCD1}">
                  <a14:hiddenFill xmlns:a14="http://schemas.microsoft.com/office/drawing/2010/main">
                    <a:solidFill>
                      <a:srgbClr val="FFFFFF"/>
                    </a:solidFill>
                  </a14:hiddenFill>
                </a:ext>
              </a:extLst>
            </p:spPr>
          </p:pic>
        </p:grpSp>
        <p:pic>
          <p:nvPicPr>
            <p:cNvPr id="263" name="Picture 2" descr="Image result for noise filter icon">
              <a:extLst>
                <a:ext uri="{FF2B5EF4-FFF2-40B4-BE49-F238E27FC236}">
                  <a16:creationId xmlns:a16="http://schemas.microsoft.com/office/drawing/2014/main" id="{52091BF2-4C00-4569-B8E4-E85CFFD87F5B}"/>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2906" y="1100034"/>
              <a:ext cx="730915" cy="730915"/>
            </a:xfrm>
            <a:prstGeom prst="rect">
              <a:avLst/>
            </a:prstGeom>
            <a:noFill/>
            <a:extLst>
              <a:ext uri="{909E8E84-426E-40DD-AFC4-6F175D3DCCD1}">
                <a14:hiddenFill xmlns:a14="http://schemas.microsoft.com/office/drawing/2010/main">
                  <a:solidFill>
                    <a:srgbClr val="FFFFFF"/>
                  </a:solidFill>
                </a14:hiddenFill>
              </a:ext>
            </a:extLst>
          </p:spPr>
        </p:pic>
        <p:grpSp>
          <p:nvGrpSpPr>
            <p:cNvPr id="185" name="Group 184">
              <a:extLst>
                <a:ext uri="{FF2B5EF4-FFF2-40B4-BE49-F238E27FC236}">
                  <a16:creationId xmlns:a16="http://schemas.microsoft.com/office/drawing/2014/main" id="{9851B62B-7540-40F0-B556-CA72783E41BB}"/>
                </a:ext>
              </a:extLst>
            </p:cNvPr>
            <p:cNvGrpSpPr/>
            <p:nvPr/>
          </p:nvGrpSpPr>
          <p:grpSpPr>
            <a:xfrm>
              <a:off x="6899531" y="1088946"/>
              <a:ext cx="803303" cy="796785"/>
              <a:chOff x="3074529" y="1227209"/>
              <a:chExt cx="803303" cy="796785"/>
            </a:xfrm>
          </p:grpSpPr>
          <p:pic>
            <p:nvPicPr>
              <p:cNvPr id="186" name="Picture 6" descr="Related image">
                <a:extLst>
                  <a:ext uri="{FF2B5EF4-FFF2-40B4-BE49-F238E27FC236}">
                    <a16:creationId xmlns:a16="http://schemas.microsoft.com/office/drawing/2014/main" id="{764194BF-AD15-4C2B-9A9F-7162B06B4E7F}"/>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 t="43561" r="1403" b="45152"/>
              <a:stretch/>
            </p:blipFill>
            <p:spPr bwMode="auto">
              <a:xfrm rot="7912431" flipV="1">
                <a:off x="3058747" y="1719753"/>
                <a:ext cx="545977" cy="62505"/>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6" descr="Related image">
                <a:extLst>
                  <a:ext uri="{FF2B5EF4-FFF2-40B4-BE49-F238E27FC236}">
                    <a16:creationId xmlns:a16="http://schemas.microsoft.com/office/drawing/2014/main" id="{BBD38AB6-61FA-451D-9833-56445B36C3EC}"/>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 t="43561" r="1403" b="45152"/>
              <a:stretch/>
            </p:blipFill>
            <p:spPr bwMode="auto">
              <a:xfrm rot="2573566" flipV="1">
                <a:off x="3074529" y="1470560"/>
                <a:ext cx="545977" cy="6250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6" descr="Related image">
                <a:extLst>
                  <a:ext uri="{FF2B5EF4-FFF2-40B4-BE49-F238E27FC236}">
                    <a16:creationId xmlns:a16="http://schemas.microsoft.com/office/drawing/2014/main" id="{74D4BC0E-CEAE-4A1F-B5B1-4872C1F10BD9}"/>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 t="43561" r="1403" b="45152"/>
              <a:stretch/>
            </p:blipFill>
            <p:spPr bwMode="auto">
              <a:xfrm rot="13206331" flipV="1">
                <a:off x="3331855" y="1701246"/>
                <a:ext cx="545977" cy="62505"/>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6" descr="Related image">
                <a:extLst>
                  <a:ext uri="{FF2B5EF4-FFF2-40B4-BE49-F238E27FC236}">
                    <a16:creationId xmlns:a16="http://schemas.microsoft.com/office/drawing/2014/main" id="{DA6BBAE0-DB92-462E-864E-CBE7984C716D}"/>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 t="43561" r="1403" b="45152"/>
              <a:stretch/>
            </p:blipFill>
            <p:spPr bwMode="auto">
              <a:xfrm rot="7993795" flipV="1">
                <a:off x="3321500" y="1468945"/>
                <a:ext cx="545977" cy="62505"/>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4" descr="Related image">
                <a:extLst>
                  <a:ext uri="{FF2B5EF4-FFF2-40B4-BE49-F238E27FC236}">
                    <a16:creationId xmlns:a16="http://schemas.microsoft.com/office/drawing/2014/main" id="{8810B36A-1CC4-49BA-A74E-4BE1EAFF0BAD}"/>
                  </a:ext>
                </a:extLst>
              </p:cNvPr>
              <p:cNvPicPr>
                <a:picLocks noChangeAspect="1" noChangeArrowheads="1"/>
              </p:cNvPicPr>
              <p:nvPr/>
            </p:nvPicPr>
            <p:blipFill>
              <a:blip r:embed="rId8">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90639" y="1252531"/>
                <a:ext cx="239680" cy="239680"/>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14" descr="Related image">
                <a:extLst>
                  <a:ext uri="{FF2B5EF4-FFF2-40B4-BE49-F238E27FC236}">
                    <a16:creationId xmlns:a16="http://schemas.microsoft.com/office/drawing/2014/main" id="{5ABF5305-1258-44CF-BB10-2BB2F12CB46A}"/>
                  </a:ext>
                </a:extLst>
              </p:cNvPr>
              <p:cNvPicPr>
                <a:picLocks noChangeAspect="1" noChangeArrowheads="1"/>
              </p:cNvPicPr>
              <p:nvPr/>
            </p:nvPicPr>
            <p:blipFill>
              <a:blip r:embed="rId8">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7425" y="1252531"/>
                <a:ext cx="239680" cy="239680"/>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14" descr="Related image">
                <a:extLst>
                  <a:ext uri="{FF2B5EF4-FFF2-40B4-BE49-F238E27FC236}">
                    <a16:creationId xmlns:a16="http://schemas.microsoft.com/office/drawing/2014/main" id="{90637B65-61ED-4F9D-ACE5-72D18C49A80C}"/>
                  </a:ext>
                </a:extLst>
              </p:cNvPr>
              <p:cNvPicPr>
                <a:picLocks noChangeAspect="1" noChangeArrowheads="1"/>
              </p:cNvPicPr>
              <p:nvPr/>
            </p:nvPicPr>
            <p:blipFill>
              <a:blip r:embed="rId8">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84756" y="1735237"/>
                <a:ext cx="239680" cy="239680"/>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14" descr="Related image">
                <a:extLst>
                  <a:ext uri="{FF2B5EF4-FFF2-40B4-BE49-F238E27FC236}">
                    <a16:creationId xmlns:a16="http://schemas.microsoft.com/office/drawing/2014/main" id="{3A669A39-3C00-430B-B07E-588C088FE6DF}"/>
                  </a:ext>
                </a:extLst>
              </p:cNvPr>
              <p:cNvPicPr>
                <a:picLocks noChangeAspect="1" noChangeArrowheads="1"/>
              </p:cNvPicPr>
              <p:nvPr/>
            </p:nvPicPr>
            <p:blipFill>
              <a:blip r:embed="rId8">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1542" y="1735237"/>
                <a:ext cx="239680" cy="239680"/>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14" descr="Related image">
                <a:extLst>
                  <a:ext uri="{FF2B5EF4-FFF2-40B4-BE49-F238E27FC236}">
                    <a16:creationId xmlns:a16="http://schemas.microsoft.com/office/drawing/2014/main" id="{B52A0202-5B92-4718-942A-434EED05C797}"/>
                  </a:ext>
                </a:extLst>
              </p:cNvPr>
              <p:cNvPicPr>
                <a:picLocks noChangeAspect="1" noChangeArrowheads="1"/>
              </p:cNvPicPr>
              <p:nvPr/>
            </p:nvPicPr>
            <p:blipFill>
              <a:blip r:embed="rId8">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52617" y="1504541"/>
                <a:ext cx="239680" cy="2396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49B5671C-F1AC-4036-98E9-A4D9C1BE9EE0}"/>
                </a:ext>
              </a:extLst>
            </p:cNvPr>
            <p:cNvGrpSpPr/>
            <p:nvPr/>
          </p:nvGrpSpPr>
          <p:grpSpPr>
            <a:xfrm>
              <a:off x="8381643" y="1023354"/>
              <a:ext cx="515583" cy="844700"/>
              <a:chOff x="8985271" y="1339298"/>
              <a:chExt cx="402336" cy="659163"/>
            </a:xfrm>
          </p:grpSpPr>
          <p:pic>
            <p:nvPicPr>
              <p:cNvPr id="326" name="Picture 8" descr="Image result for arrow icon">
                <a:extLst>
                  <a:ext uri="{FF2B5EF4-FFF2-40B4-BE49-F238E27FC236}">
                    <a16:creationId xmlns:a16="http://schemas.microsoft.com/office/drawing/2014/main" id="{EC114B81-23E4-470A-ABEE-99670A603D25}"/>
                  </a:ext>
                </a:extLst>
              </p:cNvPr>
              <p:cNvPicPr>
                <a:picLocks noChangeAspect="1" noChangeArrowheads="1"/>
              </p:cNvPicPr>
              <p:nvPr/>
            </p:nvPicPr>
            <p:blipFill>
              <a:blip r:embed="rId15">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9053618" y="1732819"/>
                <a:ext cx="265642" cy="2656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tack of papers icon">
                <a:extLst>
                  <a:ext uri="{FF2B5EF4-FFF2-40B4-BE49-F238E27FC236}">
                    <a16:creationId xmlns:a16="http://schemas.microsoft.com/office/drawing/2014/main" id="{4E90427C-DFA1-43CE-A394-D5ADE846EA0D}"/>
                  </a:ext>
                </a:extLst>
              </p:cNvPr>
              <p:cNvPicPr>
                <a:picLocks noChangeAspect="1" noChangeArrowheads="1"/>
              </p:cNvPicPr>
              <p:nvPr/>
            </p:nvPicPr>
            <p:blipFill rotWithShape="1">
              <a:blip r:embed="rId16">
                <a:clrChange>
                  <a:clrFrom>
                    <a:srgbClr val="BDC3C7"/>
                  </a:clrFrom>
                  <a:clrTo>
                    <a:srgbClr val="BDC3C7">
                      <a:alpha val="0"/>
                    </a:srgbClr>
                  </a:clrTo>
                </a:clrChange>
                <a:extLst>
                  <a:ext uri="{28A0092B-C50C-407E-A947-70E740481C1C}">
                    <a14:useLocalDpi xmlns:a14="http://schemas.microsoft.com/office/drawing/2010/main" val="0"/>
                  </a:ext>
                </a:extLst>
              </a:blip>
              <a:srcRect l="19639" t="22536" r="23346" b="22123"/>
              <a:stretch/>
            </p:blipFill>
            <p:spPr bwMode="auto">
              <a:xfrm>
                <a:off x="8985271" y="1470675"/>
                <a:ext cx="402336" cy="390526"/>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8" descr="Image result for arrow icon">
                <a:extLst>
                  <a:ext uri="{FF2B5EF4-FFF2-40B4-BE49-F238E27FC236}">
                    <a16:creationId xmlns:a16="http://schemas.microsoft.com/office/drawing/2014/main" id="{A852DF26-D771-4D87-9A3D-98E413CEAAD6}"/>
                  </a:ext>
                </a:extLst>
              </p:cNvPr>
              <p:cNvPicPr>
                <a:picLocks noChangeAspect="1" noChangeArrowheads="1"/>
              </p:cNvPicPr>
              <p:nvPr/>
            </p:nvPicPr>
            <p:blipFill>
              <a:blip r:embed="rId15">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9069728" y="1339298"/>
                <a:ext cx="265642" cy="26564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8" name="Picture 10" descr="Image result for hidden vector">
              <a:extLst>
                <a:ext uri="{FF2B5EF4-FFF2-40B4-BE49-F238E27FC236}">
                  <a16:creationId xmlns:a16="http://schemas.microsoft.com/office/drawing/2014/main" id="{3A86B9AE-C9BD-43F3-89BE-B574EEE07FC4}"/>
                </a:ext>
              </a:extLst>
            </p:cNvPr>
            <p:cNvPicPr>
              <a:picLocks noChangeAspect="1" noChangeArrowheads="1"/>
            </p:cNvPicPr>
            <p:nvPr/>
          </p:nvPicPr>
          <p:blipFill rotWithShape="1">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l="14356" t="26738" r="12754" b="23280"/>
            <a:stretch/>
          </p:blipFill>
          <p:spPr bwMode="auto">
            <a:xfrm>
              <a:off x="9705756" y="1260736"/>
              <a:ext cx="670177" cy="45955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digits icon">
              <a:extLst>
                <a:ext uri="{FF2B5EF4-FFF2-40B4-BE49-F238E27FC236}">
                  <a16:creationId xmlns:a16="http://schemas.microsoft.com/office/drawing/2014/main" id="{C43FF794-C04F-491D-90B7-6EF91F7AB68F}"/>
                </a:ext>
              </a:extLst>
            </p:cNvPr>
            <p:cNvPicPr>
              <a:picLocks noChangeAspect="1" noChangeArrowheads="1"/>
            </p:cNvPicPr>
            <p:nvPr/>
          </p:nvPicPr>
          <p:blipFill rotWithShape="1">
            <a:blip r:embed="rId18">
              <a:clrChange>
                <a:clrFrom>
                  <a:srgbClr val="F2F4F3"/>
                </a:clrFrom>
                <a:clrTo>
                  <a:srgbClr val="F2F4F3">
                    <a:alpha val="0"/>
                  </a:srgbClr>
                </a:clrTo>
              </a:clrChange>
              <a:extLst>
                <a:ext uri="{28A0092B-C50C-407E-A947-70E740481C1C}">
                  <a14:useLocalDpi xmlns:a14="http://schemas.microsoft.com/office/drawing/2010/main" val="0"/>
                </a:ext>
              </a:extLst>
            </a:blip>
            <a:srcRect l="9285" t="4728" r="58468" b="65415"/>
            <a:stretch/>
          </p:blipFill>
          <p:spPr bwMode="auto">
            <a:xfrm>
              <a:off x="11089334" y="1179320"/>
              <a:ext cx="654060" cy="6540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6D71FABB-DDE3-4049-ABD8-72EA1FE7DF4E}"/>
              </a:ext>
            </a:extLst>
          </p:cNvPr>
          <p:cNvGrpSpPr/>
          <p:nvPr/>
        </p:nvGrpSpPr>
        <p:grpSpPr>
          <a:xfrm>
            <a:off x="4297783" y="2770206"/>
            <a:ext cx="5737054" cy="1458377"/>
            <a:chOff x="111941" y="2551293"/>
            <a:chExt cx="5737054" cy="1458377"/>
          </a:xfrm>
        </p:grpSpPr>
        <p:grpSp>
          <p:nvGrpSpPr>
            <p:cNvPr id="13" name="Group 12">
              <a:extLst>
                <a:ext uri="{FF2B5EF4-FFF2-40B4-BE49-F238E27FC236}">
                  <a16:creationId xmlns:a16="http://schemas.microsoft.com/office/drawing/2014/main" id="{EDF07302-A7E7-4BAD-BFCB-41DA3FE3EACF}"/>
                </a:ext>
              </a:extLst>
            </p:cNvPr>
            <p:cNvGrpSpPr/>
            <p:nvPr/>
          </p:nvGrpSpPr>
          <p:grpSpPr>
            <a:xfrm>
              <a:off x="111941" y="2551293"/>
              <a:ext cx="2832041" cy="1456981"/>
              <a:chOff x="111941" y="2551293"/>
              <a:chExt cx="3064005" cy="1576318"/>
            </a:xfrm>
          </p:grpSpPr>
          <p:graphicFrame>
            <p:nvGraphicFramePr>
              <p:cNvPr id="10" name="Chart 9">
                <a:extLst>
                  <a:ext uri="{FF2B5EF4-FFF2-40B4-BE49-F238E27FC236}">
                    <a16:creationId xmlns:a16="http://schemas.microsoft.com/office/drawing/2014/main" id="{D2ABACE5-540D-43E4-90EB-44D8207DB099}"/>
                  </a:ext>
                </a:extLst>
              </p:cNvPr>
              <p:cNvGraphicFramePr/>
              <p:nvPr>
                <p:extLst>
                  <p:ext uri="{D42A27DB-BD31-4B8C-83A1-F6EECF244321}">
                    <p14:modId xmlns:p14="http://schemas.microsoft.com/office/powerpoint/2010/main" val="1929144"/>
                  </p:ext>
                </p:extLst>
              </p:nvPr>
            </p:nvGraphicFramePr>
            <p:xfrm>
              <a:off x="111941" y="2551293"/>
              <a:ext cx="3064005" cy="1576318"/>
            </p:xfrm>
            <a:graphic>
              <a:graphicData uri="http://schemas.openxmlformats.org/drawingml/2006/chart">
                <c:chart xmlns:c="http://schemas.openxmlformats.org/drawingml/2006/chart" xmlns:r="http://schemas.openxmlformats.org/officeDocument/2006/relationships" r:id="rId19"/>
              </a:graphicData>
            </a:graphic>
          </p:graphicFrame>
          <p:sp>
            <p:nvSpPr>
              <p:cNvPr id="11" name="TextBox 10">
                <a:extLst>
                  <a:ext uri="{FF2B5EF4-FFF2-40B4-BE49-F238E27FC236}">
                    <a16:creationId xmlns:a16="http://schemas.microsoft.com/office/drawing/2014/main" id="{278A164E-6340-43D0-99C1-6A7D4F3E1591}"/>
                  </a:ext>
                </a:extLst>
              </p:cNvPr>
              <p:cNvSpPr txBox="1"/>
              <p:nvPr/>
            </p:nvSpPr>
            <p:spPr>
              <a:xfrm>
                <a:off x="967822" y="2559696"/>
                <a:ext cx="1741809" cy="299687"/>
              </a:xfrm>
              <a:prstGeom prst="rect">
                <a:avLst/>
              </a:prstGeom>
              <a:noFill/>
            </p:spPr>
            <p:txBody>
              <a:bodyPr wrap="square" rtlCol="0">
                <a:spAutoFit/>
              </a:bodyPr>
              <a:lstStyle/>
              <a:p>
                <a:pPr algn="ctr"/>
                <a:r>
                  <a:rPr lang="en-US" sz="1200" dirty="0">
                    <a:latin typeface="Rockwell" panose="02060603020205020403" pitchFamily="18" charset="0"/>
                  </a:rPr>
                  <a:t>Model Accuracy</a:t>
                </a:r>
              </a:p>
            </p:txBody>
          </p:sp>
        </p:grpSp>
        <p:grpSp>
          <p:nvGrpSpPr>
            <p:cNvPr id="244" name="Group 243">
              <a:extLst>
                <a:ext uri="{FF2B5EF4-FFF2-40B4-BE49-F238E27FC236}">
                  <a16:creationId xmlns:a16="http://schemas.microsoft.com/office/drawing/2014/main" id="{9C3BE668-15F3-4E1A-8424-C751E3B31413}"/>
                </a:ext>
              </a:extLst>
            </p:cNvPr>
            <p:cNvGrpSpPr/>
            <p:nvPr/>
          </p:nvGrpSpPr>
          <p:grpSpPr>
            <a:xfrm>
              <a:off x="3016954" y="2552689"/>
              <a:ext cx="2832041" cy="1456981"/>
              <a:chOff x="-195416" y="2551293"/>
              <a:chExt cx="3064005" cy="1576318"/>
            </a:xfrm>
          </p:grpSpPr>
          <p:graphicFrame>
            <p:nvGraphicFramePr>
              <p:cNvPr id="245" name="Chart 244">
                <a:extLst>
                  <a:ext uri="{FF2B5EF4-FFF2-40B4-BE49-F238E27FC236}">
                    <a16:creationId xmlns:a16="http://schemas.microsoft.com/office/drawing/2014/main" id="{E51A6DB8-E715-4EA0-8873-39D49D17B211}"/>
                  </a:ext>
                </a:extLst>
              </p:cNvPr>
              <p:cNvGraphicFramePr/>
              <p:nvPr>
                <p:extLst>
                  <p:ext uri="{D42A27DB-BD31-4B8C-83A1-F6EECF244321}">
                    <p14:modId xmlns:p14="http://schemas.microsoft.com/office/powerpoint/2010/main" val="728696812"/>
                  </p:ext>
                </p:extLst>
              </p:nvPr>
            </p:nvGraphicFramePr>
            <p:xfrm>
              <a:off x="-195416" y="2551293"/>
              <a:ext cx="3064005" cy="1576318"/>
            </p:xfrm>
            <a:graphic>
              <a:graphicData uri="http://schemas.openxmlformats.org/drawingml/2006/chart">
                <c:chart xmlns:c="http://schemas.openxmlformats.org/drawingml/2006/chart" xmlns:r="http://schemas.openxmlformats.org/officeDocument/2006/relationships" r:id="rId20"/>
              </a:graphicData>
            </a:graphic>
          </p:graphicFrame>
          <p:sp>
            <p:nvSpPr>
              <p:cNvPr id="319" name="TextBox 318">
                <a:extLst>
                  <a:ext uri="{FF2B5EF4-FFF2-40B4-BE49-F238E27FC236}">
                    <a16:creationId xmlns:a16="http://schemas.microsoft.com/office/drawing/2014/main" id="{2EC679B6-8641-4E6B-8FF0-98E3FE498B81}"/>
                  </a:ext>
                </a:extLst>
              </p:cNvPr>
              <p:cNvSpPr txBox="1"/>
              <p:nvPr/>
            </p:nvSpPr>
            <p:spPr>
              <a:xfrm>
                <a:off x="771594" y="2558905"/>
                <a:ext cx="1355497" cy="276998"/>
              </a:xfrm>
              <a:prstGeom prst="rect">
                <a:avLst/>
              </a:prstGeom>
              <a:noFill/>
            </p:spPr>
            <p:txBody>
              <a:bodyPr wrap="square" rtlCol="0">
                <a:spAutoFit/>
              </a:bodyPr>
              <a:lstStyle/>
              <a:p>
                <a:pPr algn="ctr"/>
                <a:r>
                  <a:rPr lang="en-US" sz="1200" dirty="0">
                    <a:latin typeface="Rockwell" panose="02060603020205020403" pitchFamily="18" charset="0"/>
                  </a:rPr>
                  <a:t>Model Loss</a:t>
                </a:r>
              </a:p>
            </p:txBody>
          </p:sp>
        </p:grpSp>
      </p:grpSp>
      <p:sp>
        <p:nvSpPr>
          <p:cNvPr id="320" name="Title 1">
            <a:extLst>
              <a:ext uri="{FF2B5EF4-FFF2-40B4-BE49-F238E27FC236}">
                <a16:creationId xmlns:a16="http://schemas.microsoft.com/office/drawing/2014/main" id="{189362E9-37B8-427E-8BC8-CE47E30BA979}"/>
              </a:ext>
            </a:extLst>
          </p:cNvPr>
          <p:cNvSpPr txBox="1">
            <a:spLocks/>
          </p:cNvSpPr>
          <p:nvPr/>
        </p:nvSpPr>
        <p:spPr>
          <a:xfrm>
            <a:off x="4217226" y="2491098"/>
            <a:ext cx="2521258" cy="39281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400" b="1" dirty="0">
                <a:solidFill>
                  <a:schemeClr val="tx1"/>
                </a:solidFill>
                <a:latin typeface="Rockwell" panose="02060603020205020403" pitchFamily="18" charset="0"/>
              </a:rPr>
              <a:t>Model Performance</a:t>
            </a:r>
          </a:p>
        </p:txBody>
      </p:sp>
      <p:sp>
        <p:nvSpPr>
          <p:cNvPr id="322" name="Title 1">
            <a:extLst>
              <a:ext uri="{FF2B5EF4-FFF2-40B4-BE49-F238E27FC236}">
                <a16:creationId xmlns:a16="http://schemas.microsoft.com/office/drawing/2014/main" id="{281A283D-B7E6-4768-94B8-0F64FCEF3F0B}"/>
              </a:ext>
            </a:extLst>
          </p:cNvPr>
          <p:cNvSpPr txBox="1">
            <a:spLocks/>
          </p:cNvSpPr>
          <p:nvPr/>
        </p:nvSpPr>
        <p:spPr>
          <a:xfrm>
            <a:off x="17470" y="2491098"/>
            <a:ext cx="2521258" cy="39281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400" b="1" dirty="0">
                <a:solidFill>
                  <a:schemeClr val="tx1"/>
                </a:solidFill>
                <a:latin typeface="Rockwell" panose="02060603020205020403" pitchFamily="18" charset="0"/>
              </a:rPr>
              <a:t>Data AUGMENTATION</a:t>
            </a:r>
          </a:p>
        </p:txBody>
      </p:sp>
      <p:sp>
        <p:nvSpPr>
          <p:cNvPr id="357" name="TextBox 356">
            <a:extLst>
              <a:ext uri="{FF2B5EF4-FFF2-40B4-BE49-F238E27FC236}">
                <a16:creationId xmlns:a16="http://schemas.microsoft.com/office/drawing/2014/main" id="{215579A6-48CA-430F-A07E-AFAC529647FD}"/>
              </a:ext>
            </a:extLst>
          </p:cNvPr>
          <p:cNvSpPr txBox="1"/>
          <p:nvPr/>
        </p:nvSpPr>
        <p:spPr>
          <a:xfrm>
            <a:off x="1619164" y="2684638"/>
            <a:ext cx="2315626" cy="1615827"/>
          </a:xfrm>
          <a:prstGeom prst="rect">
            <a:avLst/>
          </a:prstGeom>
          <a:noFill/>
        </p:spPr>
        <p:txBody>
          <a:bodyPr wrap="square" rtlCol="0">
            <a:spAutoFit/>
          </a:bodyPr>
          <a:lstStyle/>
          <a:p>
            <a:pPr algn="just" defTabSz="457200"/>
            <a:r>
              <a:rPr lang="en-US" sz="1100" dirty="0">
                <a:solidFill>
                  <a:prstClr val="black"/>
                </a:solidFill>
                <a:latin typeface="Rockwell" panose="02060603020205020403"/>
              </a:rPr>
              <a:t>Data augmentation is essential as it helps “generate” data when you have limited data to begin with. It helps reduce overfitting and tries to teach the model that images can be </a:t>
            </a:r>
            <a:r>
              <a:rPr lang="en-US" sz="1100" b="1" dirty="0">
                <a:solidFill>
                  <a:prstClr val="black"/>
                </a:solidFill>
                <a:latin typeface="Rockwell" panose="02060603020205020403"/>
              </a:rPr>
              <a:t>rotated</a:t>
            </a:r>
            <a:r>
              <a:rPr lang="en-US" sz="1100" dirty="0">
                <a:solidFill>
                  <a:prstClr val="black"/>
                </a:solidFill>
                <a:latin typeface="Rockwell" panose="02060603020205020403"/>
              </a:rPr>
              <a:t>, </a:t>
            </a:r>
            <a:r>
              <a:rPr lang="en-US" sz="1100" b="1" dirty="0">
                <a:solidFill>
                  <a:prstClr val="black"/>
                </a:solidFill>
                <a:latin typeface="Rockwell" panose="02060603020205020403"/>
              </a:rPr>
              <a:t>zoomed</a:t>
            </a:r>
            <a:r>
              <a:rPr lang="en-US" sz="1100" dirty="0">
                <a:solidFill>
                  <a:prstClr val="black"/>
                </a:solidFill>
                <a:latin typeface="Rockwell" panose="02060603020205020403"/>
              </a:rPr>
              <a:t> and </a:t>
            </a:r>
            <a:r>
              <a:rPr lang="en-US" sz="1100" b="1" dirty="0">
                <a:solidFill>
                  <a:prstClr val="black"/>
                </a:solidFill>
                <a:latin typeface="Rockwell" panose="02060603020205020403"/>
              </a:rPr>
              <a:t>translated</a:t>
            </a:r>
            <a:r>
              <a:rPr lang="en-US" sz="1100" dirty="0">
                <a:solidFill>
                  <a:prstClr val="black"/>
                </a:solidFill>
                <a:latin typeface="Rockwell" panose="02060603020205020403"/>
              </a:rPr>
              <a:t>. This generalizes the model and improves its performance in real world.</a:t>
            </a:r>
          </a:p>
        </p:txBody>
      </p:sp>
      <p:grpSp>
        <p:nvGrpSpPr>
          <p:cNvPr id="26" name="Group 25">
            <a:extLst>
              <a:ext uri="{FF2B5EF4-FFF2-40B4-BE49-F238E27FC236}">
                <a16:creationId xmlns:a16="http://schemas.microsoft.com/office/drawing/2014/main" id="{AAAF855B-D79A-4313-99F1-1BA896BBB07A}"/>
              </a:ext>
            </a:extLst>
          </p:cNvPr>
          <p:cNvGrpSpPr/>
          <p:nvPr/>
        </p:nvGrpSpPr>
        <p:grpSpPr>
          <a:xfrm>
            <a:off x="127863" y="2865376"/>
            <a:ext cx="1398590" cy="1177593"/>
            <a:chOff x="79119" y="2751751"/>
            <a:chExt cx="1477451" cy="1243993"/>
          </a:xfrm>
        </p:grpSpPr>
        <p:grpSp>
          <p:nvGrpSpPr>
            <p:cNvPr id="25" name="Group 24">
              <a:extLst>
                <a:ext uri="{FF2B5EF4-FFF2-40B4-BE49-F238E27FC236}">
                  <a16:creationId xmlns:a16="http://schemas.microsoft.com/office/drawing/2014/main" id="{7A829C44-B549-469B-8F9F-512B1DD9E92F}"/>
                </a:ext>
              </a:extLst>
            </p:cNvPr>
            <p:cNvGrpSpPr/>
            <p:nvPr/>
          </p:nvGrpSpPr>
          <p:grpSpPr>
            <a:xfrm>
              <a:off x="79119" y="2751751"/>
              <a:ext cx="1477451" cy="1243993"/>
              <a:chOff x="79119" y="2733583"/>
              <a:chExt cx="1643659" cy="1383938"/>
            </a:xfrm>
          </p:grpSpPr>
          <p:pic>
            <p:nvPicPr>
              <p:cNvPr id="1026" name="Picture 2" descr="Related image">
                <a:extLst>
                  <a:ext uri="{FF2B5EF4-FFF2-40B4-BE49-F238E27FC236}">
                    <a16:creationId xmlns:a16="http://schemas.microsoft.com/office/drawing/2014/main" id="{877C65FD-FA9A-47A3-A32D-0642A6925C65}"/>
                  </a:ext>
                </a:extLst>
              </p:cNvPr>
              <p:cNvPicPr>
                <a:picLocks noChangeAspect="1" noChangeArrowheads="1"/>
              </p:cNvPicPr>
              <p:nvPr/>
            </p:nvPicPr>
            <p:blipFill>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3301" y="2963577"/>
                <a:ext cx="927077" cy="927077"/>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F3CEEB5A-109C-47A0-BD3C-F02AA1889D50}"/>
                  </a:ext>
                </a:extLst>
              </p:cNvPr>
              <p:cNvGrpSpPr/>
              <p:nvPr/>
            </p:nvGrpSpPr>
            <p:grpSpPr>
              <a:xfrm>
                <a:off x="79119" y="3232075"/>
                <a:ext cx="432301" cy="432301"/>
                <a:chOff x="142653" y="3052311"/>
                <a:chExt cx="919405" cy="919405"/>
              </a:xfrm>
            </p:grpSpPr>
            <p:pic>
              <p:nvPicPr>
                <p:cNvPr id="323" name="Picture 18" descr="Image result for grids">
                  <a:extLst>
                    <a:ext uri="{FF2B5EF4-FFF2-40B4-BE49-F238E27FC236}">
                      <a16:creationId xmlns:a16="http://schemas.microsoft.com/office/drawing/2014/main" id="{A5D8FA5E-77A9-4138-9963-975BC75C8787}"/>
                    </a:ext>
                  </a:extLst>
                </p:cNvPr>
                <p:cNvPicPr>
                  <a:picLocks noChangeAspect="1" noChangeArrowheads="1"/>
                </p:cNvPicPr>
                <p:nvPr/>
              </p:nvPicPr>
              <p:blipFill>
                <a:blip r:embed="rId5">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42653" y="3052311"/>
                  <a:ext cx="919405" cy="919405"/>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323">
                  <a:extLst>
                    <a:ext uri="{FF2B5EF4-FFF2-40B4-BE49-F238E27FC236}">
                      <a16:creationId xmlns:a16="http://schemas.microsoft.com/office/drawing/2014/main" id="{77C67811-1FF4-4625-86F5-65F9B292198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44000" y="3052311"/>
                  <a:ext cx="722629" cy="901423"/>
                </a:xfrm>
                <a:prstGeom prst="rect">
                  <a:avLst/>
                </a:prstGeom>
              </p:spPr>
            </p:pic>
          </p:grpSp>
          <p:grpSp>
            <p:nvGrpSpPr>
              <p:cNvPr id="325" name="Group 324">
                <a:extLst>
                  <a:ext uri="{FF2B5EF4-FFF2-40B4-BE49-F238E27FC236}">
                    <a16:creationId xmlns:a16="http://schemas.microsoft.com/office/drawing/2014/main" id="{9053B59D-6679-4414-BDC3-D788704A5813}"/>
                  </a:ext>
                </a:extLst>
              </p:cNvPr>
              <p:cNvGrpSpPr/>
              <p:nvPr/>
            </p:nvGrpSpPr>
            <p:grpSpPr>
              <a:xfrm>
                <a:off x="1280678" y="2733583"/>
                <a:ext cx="432301" cy="432301"/>
                <a:chOff x="142653" y="3052311"/>
                <a:chExt cx="919405" cy="919405"/>
              </a:xfrm>
            </p:grpSpPr>
            <p:pic>
              <p:nvPicPr>
                <p:cNvPr id="340" name="Picture 18" descr="Image result for grids">
                  <a:extLst>
                    <a:ext uri="{FF2B5EF4-FFF2-40B4-BE49-F238E27FC236}">
                      <a16:creationId xmlns:a16="http://schemas.microsoft.com/office/drawing/2014/main" id="{0A12128D-EBD2-47E9-B0B8-23BD449CBC7B}"/>
                    </a:ext>
                  </a:extLst>
                </p:cNvPr>
                <p:cNvPicPr>
                  <a:picLocks noChangeAspect="1" noChangeArrowheads="1"/>
                </p:cNvPicPr>
                <p:nvPr/>
              </p:nvPicPr>
              <p:blipFill>
                <a:blip r:embed="rId5">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42653" y="3052311"/>
                  <a:ext cx="919405" cy="919405"/>
                </a:xfrm>
                <a:prstGeom prst="rect">
                  <a:avLst/>
                </a:prstGeom>
                <a:noFill/>
                <a:extLst>
                  <a:ext uri="{909E8E84-426E-40DD-AFC4-6F175D3DCCD1}">
                    <a14:hiddenFill xmlns:a14="http://schemas.microsoft.com/office/drawing/2010/main">
                      <a:solidFill>
                        <a:srgbClr val="FFFFFF"/>
                      </a:solidFill>
                    </a14:hiddenFill>
                  </a:ext>
                </a:extLst>
              </p:spPr>
            </p:pic>
            <p:pic>
              <p:nvPicPr>
                <p:cNvPr id="341" name="Picture 340">
                  <a:extLst>
                    <a:ext uri="{FF2B5EF4-FFF2-40B4-BE49-F238E27FC236}">
                      <a16:creationId xmlns:a16="http://schemas.microsoft.com/office/drawing/2014/main" id="{2063C626-4559-4444-81D2-42688216C2D6}"/>
                    </a:ext>
                  </a:extLst>
                </p:cNvPr>
                <p:cNvPicPr>
                  <a:picLocks noChangeAspect="1"/>
                </p:cNvPicPr>
                <p:nvPr/>
              </p:nvPicPr>
              <p:blipFill>
                <a:blip r:embed="rId6">
                  <a:clrChange>
                    <a:clrFrom>
                      <a:srgbClr val="FFFFFF"/>
                    </a:clrFrom>
                    <a:clrTo>
                      <a:srgbClr val="FFFFFF">
                        <a:alpha val="0"/>
                      </a:srgbClr>
                    </a:clrTo>
                  </a:clrChange>
                </a:blip>
                <a:stretch>
                  <a:fillRect/>
                </a:stretch>
              </p:blipFill>
              <p:spPr>
                <a:xfrm rot="1784500">
                  <a:off x="244001" y="3052311"/>
                  <a:ext cx="722629" cy="901424"/>
                </a:xfrm>
                <a:prstGeom prst="rect">
                  <a:avLst/>
                </a:prstGeom>
              </p:spPr>
            </p:pic>
          </p:grpSp>
          <p:grpSp>
            <p:nvGrpSpPr>
              <p:cNvPr id="348" name="Group 347">
                <a:extLst>
                  <a:ext uri="{FF2B5EF4-FFF2-40B4-BE49-F238E27FC236}">
                    <a16:creationId xmlns:a16="http://schemas.microsoft.com/office/drawing/2014/main" id="{0F1CA8BA-6F40-44E8-BF24-9DC4697690AC}"/>
                  </a:ext>
                </a:extLst>
              </p:cNvPr>
              <p:cNvGrpSpPr/>
              <p:nvPr/>
            </p:nvGrpSpPr>
            <p:grpSpPr>
              <a:xfrm>
                <a:off x="1282413" y="3201181"/>
                <a:ext cx="432301" cy="432301"/>
                <a:chOff x="142653" y="3052311"/>
                <a:chExt cx="919405" cy="919405"/>
              </a:xfrm>
            </p:grpSpPr>
            <p:pic>
              <p:nvPicPr>
                <p:cNvPr id="349" name="Picture 18" descr="Image result for grids">
                  <a:extLst>
                    <a:ext uri="{FF2B5EF4-FFF2-40B4-BE49-F238E27FC236}">
                      <a16:creationId xmlns:a16="http://schemas.microsoft.com/office/drawing/2014/main" id="{80CD2543-C499-446E-95F3-B0DBB6BAD5D7}"/>
                    </a:ext>
                  </a:extLst>
                </p:cNvPr>
                <p:cNvPicPr>
                  <a:picLocks noChangeAspect="1" noChangeArrowheads="1"/>
                </p:cNvPicPr>
                <p:nvPr/>
              </p:nvPicPr>
              <p:blipFill>
                <a:blip r:embed="rId5">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42653" y="3052311"/>
                  <a:ext cx="919405" cy="919405"/>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349">
                  <a:extLst>
                    <a:ext uri="{FF2B5EF4-FFF2-40B4-BE49-F238E27FC236}">
                      <a16:creationId xmlns:a16="http://schemas.microsoft.com/office/drawing/2014/main" id="{6C1C4EF6-73D6-432A-8489-9C15D77895C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73481" y="3263730"/>
                  <a:ext cx="403141" cy="502885"/>
                </a:xfrm>
                <a:prstGeom prst="rect">
                  <a:avLst/>
                </a:prstGeom>
              </p:spPr>
            </p:pic>
          </p:grpSp>
          <p:grpSp>
            <p:nvGrpSpPr>
              <p:cNvPr id="354" name="Group 353">
                <a:extLst>
                  <a:ext uri="{FF2B5EF4-FFF2-40B4-BE49-F238E27FC236}">
                    <a16:creationId xmlns:a16="http://schemas.microsoft.com/office/drawing/2014/main" id="{DE3A80E7-824D-4424-94EF-F92A15B60AF0}"/>
                  </a:ext>
                </a:extLst>
              </p:cNvPr>
              <p:cNvGrpSpPr/>
              <p:nvPr/>
            </p:nvGrpSpPr>
            <p:grpSpPr>
              <a:xfrm>
                <a:off x="1267106" y="3685220"/>
                <a:ext cx="455672" cy="432301"/>
                <a:chOff x="92949" y="3052311"/>
                <a:chExt cx="969109" cy="919405"/>
              </a:xfrm>
            </p:grpSpPr>
            <p:pic>
              <p:nvPicPr>
                <p:cNvPr id="355" name="Picture 18" descr="Image result for grids">
                  <a:extLst>
                    <a:ext uri="{FF2B5EF4-FFF2-40B4-BE49-F238E27FC236}">
                      <a16:creationId xmlns:a16="http://schemas.microsoft.com/office/drawing/2014/main" id="{4FCCE811-5E17-43F3-B752-0B9169397FE3}"/>
                    </a:ext>
                  </a:extLst>
                </p:cNvPr>
                <p:cNvPicPr>
                  <a:picLocks noChangeAspect="1" noChangeArrowheads="1"/>
                </p:cNvPicPr>
                <p:nvPr/>
              </p:nvPicPr>
              <p:blipFill>
                <a:blip r:embed="rId5">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42653" y="3052311"/>
                  <a:ext cx="919405" cy="919405"/>
                </a:xfrm>
                <a:prstGeom prst="rect">
                  <a:avLst/>
                </a:prstGeom>
                <a:noFill/>
                <a:extLst>
                  <a:ext uri="{909E8E84-426E-40DD-AFC4-6F175D3DCCD1}">
                    <a14:hiddenFill xmlns:a14="http://schemas.microsoft.com/office/drawing/2010/main">
                      <a:solidFill>
                        <a:srgbClr val="FFFFFF"/>
                      </a:solidFill>
                    </a14:hiddenFill>
                  </a:ext>
                </a:extLst>
              </p:spPr>
            </p:pic>
            <p:pic>
              <p:nvPicPr>
                <p:cNvPr id="356" name="Picture 355">
                  <a:extLst>
                    <a:ext uri="{FF2B5EF4-FFF2-40B4-BE49-F238E27FC236}">
                      <a16:creationId xmlns:a16="http://schemas.microsoft.com/office/drawing/2014/main" id="{9119AE0E-2E8D-493B-80EE-57B97211649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92949" y="3052311"/>
                  <a:ext cx="722629" cy="901423"/>
                </a:xfrm>
                <a:prstGeom prst="rect">
                  <a:avLst/>
                </a:prstGeom>
              </p:spPr>
            </p:pic>
          </p:grpSp>
        </p:grpSp>
        <p:pic>
          <p:nvPicPr>
            <p:cNvPr id="1028" name="Picture 4" descr="Image result for arrow clipart">
              <a:extLst>
                <a:ext uri="{FF2B5EF4-FFF2-40B4-BE49-F238E27FC236}">
                  <a16:creationId xmlns:a16="http://schemas.microsoft.com/office/drawing/2014/main" id="{CEA70E4A-B0A3-4019-BE0D-37CEC54EB72E}"/>
                </a:ext>
              </a:extLst>
            </p:cNvPr>
            <p:cNvPicPr>
              <a:picLocks noChangeAspect="1" noChangeArrowheads="1"/>
            </p:cNvPicPr>
            <p:nvPr/>
          </p:nvPicPr>
          <p:blipFill>
            <a:blip r:embed="rId22">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rot="1646727">
              <a:off x="320950" y="2931393"/>
              <a:ext cx="300763" cy="240866"/>
            </a:xfrm>
            <a:prstGeom prst="rect">
              <a:avLst/>
            </a:prstGeom>
            <a:noFill/>
            <a:extLst>
              <a:ext uri="{909E8E84-426E-40DD-AFC4-6F175D3DCCD1}">
                <a14:hiddenFill xmlns:a14="http://schemas.microsoft.com/office/drawing/2010/main">
                  <a:solidFill>
                    <a:srgbClr val="FFFFFF"/>
                  </a:solidFill>
                </a14:hiddenFill>
              </a:ext>
            </a:extLst>
          </p:spPr>
        </p:pic>
        <p:pic>
          <p:nvPicPr>
            <p:cNvPr id="358" name="Picture 4" descr="Image result for arrow clipart">
              <a:extLst>
                <a:ext uri="{FF2B5EF4-FFF2-40B4-BE49-F238E27FC236}">
                  <a16:creationId xmlns:a16="http://schemas.microsoft.com/office/drawing/2014/main" id="{71A1E350-4C0E-4319-8323-E46DD7633070}"/>
                </a:ext>
              </a:extLst>
            </p:cNvPr>
            <p:cNvPicPr>
              <a:picLocks noChangeAspect="1" noChangeArrowheads="1"/>
            </p:cNvPicPr>
            <p:nvPr/>
          </p:nvPicPr>
          <p:blipFill>
            <a:blip r:embed="rId22">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1646727">
              <a:off x="879113" y="2931392"/>
              <a:ext cx="300763" cy="240866"/>
            </a:xfrm>
            <a:prstGeom prst="rect">
              <a:avLst/>
            </a:prstGeom>
            <a:noFill/>
            <a:extLst>
              <a:ext uri="{909E8E84-426E-40DD-AFC4-6F175D3DCCD1}">
                <a14:hiddenFill xmlns:a14="http://schemas.microsoft.com/office/drawing/2010/main">
                  <a:solidFill>
                    <a:srgbClr val="FFFFFF"/>
                  </a:solidFill>
                </a14:hiddenFill>
              </a:ext>
            </a:extLst>
          </p:spPr>
        </p:pic>
      </p:grpSp>
      <p:sp>
        <p:nvSpPr>
          <p:cNvPr id="359" name="TextBox 358">
            <a:extLst>
              <a:ext uri="{FF2B5EF4-FFF2-40B4-BE49-F238E27FC236}">
                <a16:creationId xmlns:a16="http://schemas.microsoft.com/office/drawing/2014/main" id="{70893173-E961-4DE1-9798-327CE4794B8D}"/>
              </a:ext>
            </a:extLst>
          </p:cNvPr>
          <p:cNvSpPr txBox="1"/>
          <p:nvPr/>
        </p:nvSpPr>
        <p:spPr>
          <a:xfrm>
            <a:off x="10039429" y="2703960"/>
            <a:ext cx="2033679" cy="1646605"/>
          </a:xfrm>
          <a:prstGeom prst="rect">
            <a:avLst/>
          </a:prstGeom>
          <a:noFill/>
        </p:spPr>
        <p:txBody>
          <a:bodyPr wrap="square" rtlCol="0">
            <a:spAutoFit/>
          </a:bodyPr>
          <a:lstStyle/>
          <a:p>
            <a:pPr algn="just" defTabSz="457200"/>
            <a:r>
              <a:rPr lang="en-US" sz="1100" dirty="0">
                <a:solidFill>
                  <a:prstClr val="black"/>
                </a:solidFill>
                <a:latin typeface="Rockwell" panose="02060603020205020403"/>
              </a:rPr>
              <a:t>It can be noted that there is slight overfitting as the validation accuracy is  slightly lower than the training accuracy. </a:t>
            </a:r>
          </a:p>
          <a:p>
            <a:pPr algn="just" defTabSz="457200"/>
            <a:r>
              <a:rPr lang="en-US" sz="1100" dirty="0">
                <a:solidFill>
                  <a:prstClr val="black"/>
                </a:solidFill>
                <a:latin typeface="Rockwell" panose="02060603020205020403"/>
              </a:rPr>
              <a:t>The final accuracy obtained on unseen data(Kaggle) is:</a:t>
            </a:r>
          </a:p>
          <a:p>
            <a:pPr algn="ctr" defTabSz="457200"/>
            <a:r>
              <a:rPr lang="en-US" sz="1100" dirty="0">
                <a:solidFill>
                  <a:prstClr val="black"/>
                </a:solidFill>
                <a:latin typeface="Rockwell" panose="02060603020205020403"/>
              </a:rPr>
              <a:t> </a:t>
            </a:r>
            <a:r>
              <a:rPr lang="en-US" sz="2400" b="1" dirty="0">
                <a:solidFill>
                  <a:prstClr val="black"/>
                </a:solidFill>
                <a:latin typeface="Rockwell" panose="02060603020205020403"/>
              </a:rPr>
              <a:t>99.01%</a:t>
            </a:r>
            <a:endParaRPr lang="en-US" sz="1100" b="1" dirty="0">
              <a:solidFill>
                <a:prstClr val="black"/>
              </a:solidFill>
              <a:latin typeface="Rockwell" panose="02060603020205020403"/>
            </a:endParaRPr>
          </a:p>
        </p:txBody>
      </p:sp>
      <p:grpSp>
        <p:nvGrpSpPr>
          <p:cNvPr id="360" name="Group 359">
            <a:extLst>
              <a:ext uri="{FF2B5EF4-FFF2-40B4-BE49-F238E27FC236}">
                <a16:creationId xmlns:a16="http://schemas.microsoft.com/office/drawing/2014/main" id="{5DE288E6-CE90-40DF-952C-B4BB64E0DD15}"/>
              </a:ext>
            </a:extLst>
          </p:cNvPr>
          <p:cNvGrpSpPr/>
          <p:nvPr/>
        </p:nvGrpSpPr>
        <p:grpSpPr>
          <a:xfrm>
            <a:off x="6571476" y="2588369"/>
            <a:ext cx="5493277" cy="175494"/>
            <a:chOff x="6349413" y="442679"/>
            <a:chExt cx="5360293" cy="171246"/>
          </a:xfrm>
        </p:grpSpPr>
        <p:pic>
          <p:nvPicPr>
            <p:cNvPr id="361" name="Picture 12" descr="Image result for dashed line icon">
              <a:extLst>
                <a:ext uri="{FF2B5EF4-FFF2-40B4-BE49-F238E27FC236}">
                  <a16:creationId xmlns:a16="http://schemas.microsoft.com/office/drawing/2014/main" id="{BC60BD06-E8CA-4B6B-AA96-3382ED0FAA12}"/>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022015"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62" name="Picture 12" descr="Image result for dashed line icon">
              <a:extLst>
                <a:ext uri="{FF2B5EF4-FFF2-40B4-BE49-F238E27FC236}">
                  <a16:creationId xmlns:a16="http://schemas.microsoft.com/office/drawing/2014/main" id="{8E8E59D3-C00E-4C0D-9D9D-6B8E78EB4C22}"/>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672228"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63" name="Picture 12" descr="Image result for dashed line icon">
              <a:extLst>
                <a:ext uri="{FF2B5EF4-FFF2-40B4-BE49-F238E27FC236}">
                  <a16:creationId xmlns:a16="http://schemas.microsoft.com/office/drawing/2014/main" id="{95AE6577-D001-4BE3-A4FA-D46690ABC983}"/>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8355134"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64" name="Picture 12" descr="Image result for dashed line icon">
              <a:extLst>
                <a:ext uri="{FF2B5EF4-FFF2-40B4-BE49-F238E27FC236}">
                  <a16:creationId xmlns:a16="http://schemas.microsoft.com/office/drawing/2014/main" id="{764DB6CF-D312-4010-B51F-A7DEB67D9FD9}"/>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015970"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65" name="Picture 12" descr="Image result for dashed line icon">
              <a:extLst>
                <a:ext uri="{FF2B5EF4-FFF2-40B4-BE49-F238E27FC236}">
                  <a16:creationId xmlns:a16="http://schemas.microsoft.com/office/drawing/2014/main" id="{02229268-557E-426C-A4C7-E079294348F0}"/>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698876"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66" name="Picture 12" descr="Image result for dashed line icon">
              <a:extLst>
                <a:ext uri="{FF2B5EF4-FFF2-40B4-BE49-F238E27FC236}">
                  <a16:creationId xmlns:a16="http://schemas.microsoft.com/office/drawing/2014/main" id="{A37B766E-F6F4-4701-905C-98A26A6F873E}"/>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0349089"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67" name="Picture 12" descr="Image result for dashed line icon">
              <a:extLst>
                <a:ext uri="{FF2B5EF4-FFF2-40B4-BE49-F238E27FC236}">
                  <a16:creationId xmlns:a16="http://schemas.microsoft.com/office/drawing/2014/main" id="{CBC3E746-6506-4887-B4C8-691880E3A59A}"/>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1039528"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68" name="Picture 12" descr="Image result for dashed line icon">
              <a:extLst>
                <a:ext uri="{FF2B5EF4-FFF2-40B4-BE49-F238E27FC236}">
                  <a16:creationId xmlns:a16="http://schemas.microsoft.com/office/drawing/2014/main" id="{ADAC694F-38B0-4C11-9AD5-B760A38071B7}"/>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6349413" y="442679"/>
              <a:ext cx="670178" cy="1712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3" name="Group 382">
            <a:extLst>
              <a:ext uri="{FF2B5EF4-FFF2-40B4-BE49-F238E27FC236}">
                <a16:creationId xmlns:a16="http://schemas.microsoft.com/office/drawing/2014/main" id="{DE73F6A5-D1DB-40AF-B16C-6C44C96DE119}"/>
              </a:ext>
            </a:extLst>
          </p:cNvPr>
          <p:cNvGrpSpPr/>
          <p:nvPr/>
        </p:nvGrpSpPr>
        <p:grpSpPr>
          <a:xfrm>
            <a:off x="6831707" y="964785"/>
            <a:ext cx="5158609" cy="148361"/>
            <a:chOff x="6349413" y="442679"/>
            <a:chExt cx="5360293" cy="171246"/>
          </a:xfrm>
        </p:grpSpPr>
        <p:pic>
          <p:nvPicPr>
            <p:cNvPr id="388" name="Picture 12" descr="Image result for dashed line icon">
              <a:extLst>
                <a:ext uri="{FF2B5EF4-FFF2-40B4-BE49-F238E27FC236}">
                  <a16:creationId xmlns:a16="http://schemas.microsoft.com/office/drawing/2014/main" id="{5ED4C9AD-9F71-4730-AF68-3E4ACBB19982}"/>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022015"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89" name="Picture 12" descr="Image result for dashed line icon">
              <a:extLst>
                <a:ext uri="{FF2B5EF4-FFF2-40B4-BE49-F238E27FC236}">
                  <a16:creationId xmlns:a16="http://schemas.microsoft.com/office/drawing/2014/main" id="{16F9411E-576D-4298-B31D-83BF1864CCF0}"/>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672228"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90" name="Picture 12" descr="Image result for dashed line icon">
              <a:extLst>
                <a:ext uri="{FF2B5EF4-FFF2-40B4-BE49-F238E27FC236}">
                  <a16:creationId xmlns:a16="http://schemas.microsoft.com/office/drawing/2014/main" id="{F05C453A-1599-45C4-B914-D834C8B871EF}"/>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8355134"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91" name="Picture 12" descr="Image result for dashed line icon">
              <a:extLst>
                <a:ext uri="{FF2B5EF4-FFF2-40B4-BE49-F238E27FC236}">
                  <a16:creationId xmlns:a16="http://schemas.microsoft.com/office/drawing/2014/main" id="{A620AE88-7B9A-4CAD-898A-BFD020C06C21}"/>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015970"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92" name="Picture 12" descr="Image result for dashed line icon">
              <a:extLst>
                <a:ext uri="{FF2B5EF4-FFF2-40B4-BE49-F238E27FC236}">
                  <a16:creationId xmlns:a16="http://schemas.microsoft.com/office/drawing/2014/main" id="{BD4D653A-8703-439D-87CC-67AACC60D46D}"/>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9698876"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93" name="Picture 12" descr="Image result for dashed line icon">
              <a:extLst>
                <a:ext uri="{FF2B5EF4-FFF2-40B4-BE49-F238E27FC236}">
                  <a16:creationId xmlns:a16="http://schemas.microsoft.com/office/drawing/2014/main" id="{E224E553-E4B1-4706-9D1D-9E05ECEA419B}"/>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0349089"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94" name="Picture 12" descr="Image result for dashed line icon">
              <a:extLst>
                <a:ext uri="{FF2B5EF4-FFF2-40B4-BE49-F238E27FC236}">
                  <a16:creationId xmlns:a16="http://schemas.microsoft.com/office/drawing/2014/main" id="{A73072E2-D5C1-4B0F-B0EE-0EC41137BB21}"/>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11039528"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95" name="Picture 12" descr="Image result for dashed line icon">
              <a:extLst>
                <a:ext uri="{FF2B5EF4-FFF2-40B4-BE49-F238E27FC236}">
                  <a16:creationId xmlns:a16="http://schemas.microsoft.com/office/drawing/2014/main" id="{AB0E8D06-D24D-440C-B0D3-607F51143B27}"/>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6349413" y="442679"/>
              <a:ext cx="670178" cy="1712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6" name="Group 395">
            <a:extLst>
              <a:ext uri="{FF2B5EF4-FFF2-40B4-BE49-F238E27FC236}">
                <a16:creationId xmlns:a16="http://schemas.microsoft.com/office/drawing/2014/main" id="{99725AF4-6865-499B-A0BF-746A2B72AD51}"/>
              </a:ext>
            </a:extLst>
          </p:cNvPr>
          <p:cNvGrpSpPr/>
          <p:nvPr/>
        </p:nvGrpSpPr>
        <p:grpSpPr>
          <a:xfrm>
            <a:off x="2317551" y="2583017"/>
            <a:ext cx="1540038" cy="153848"/>
            <a:chOff x="6799232" y="442679"/>
            <a:chExt cx="1543174" cy="171246"/>
          </a:xfrm>
        </p:grpSpPr>
        <p:pic>
          <p:nvPicPr>
            <p:cNvPr id="397" name="Picture 12" descr="Image result for dashed line icon">
              <a:extLst>
                <a:ext uri="{FF2B5EF4-FFF2-40B4-BE49-F238E27FC236}">
                  <a16:creationId xmlns:a16="http://schemas.microsoft.com/office/drawing/2014/main" id="{708B38BF-DE15-484B-8EB3-2FCB06576108}"/>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022015"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98" name="Picture 12" descr="Image result for dashed line icon">
              <a:extLst>
                <a:ext uri="{FF2B5EF4-FFF2-40B4-BE49-F238E27FC236}">
                  <a16:creationId xmlns:a16="http://schemas.microsoft.com/office/drawing/2014/main" id="{87BE2BE8-9FDA-4D9F-8DD7-8940E8DEF95A}"/>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7672228" y="442679"/>
              <a:ext cx="670178" cy="171246"/>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12" descr="Image result for dashed line icon">
              <a:extLst>
                <a:ext uri="{FF2B5EF4-FFF2-40B4-BE49-F238E27FC236}">
                  <a16:creationId xmlns:a16="http://schemas.microsoft.com/office/drawing/2014/main" id="{18C4299D-F162-436C-BDED-9C65E3787097}"/>
                </a:ext>
              </a:extLst>
            </p:cNvPr>
            <p:cNvPicPr>
              <a:picLocks noChangeAspect="1" noChangeArrowheads="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9343" t="40724" r="44264" b="38569"/>
            <a:stretch/>
          </p:blipFill>
          <p:spPr bwMode="auto">
            <a:xfrm>
              <a:off x="6799232" y="442679"/>
              <a:ext cx="670178" cy="17124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a:extLst>
              <a:ext uri="{FF2B5EF4-FFF2-40B4-BE49-F238E27FC236}">
                <a16:creationId xmlns:a16="http://schemas.microsoft.com/office/drawing/2014/main" id="{AF5B884B-0687-4EFB-99EE-A294DBF1D91F}"/>
              </a:ext>
            </a:extLst>
          </p:cNvPr>
          <p:cNvSpPr/>
          <p:nvPr/>
        </p:nvSpPr>
        <p:spPr>
          <a:xfrm>
            <a:off x="17470" y="16851"/>
            <a:ext cx="12140595" cy="6803136"/>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4104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458</Words>
  <Application>Microsoft Office PowerPoint</Application>
  <PresentationFormat>Widescreen</PresentationFormat>
  <Paragraphs>46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Rockwell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Selvaraj</dc:creator>
  <cp:lastModifiedBy>Santosh Selvaraj</cp:lastModifiedBy>
  <cp:revision>685</cp:revision>
  <dcterms:created xsi:type="dcterms:W3CDTF">2018-09-30T17:08:21Z</dcterms:created>
  <dcterms:modified xsi:type="dcterms:W3CDTF">2018-11-25T00:16:14Z</dcterms:modified>
</cp:coreProperties>
</file>