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EDB5-B2DA-43C1-BF80-68277F1F4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A713B-C6CF-4DB7-8BA2-9836FE37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4CFD-2C29-4190-9023-03C48A3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0842-8577-48D5-B5DE-FB768DE5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1B3C-3E10-40F4-B887-B2D5BEF9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37FD-2653-4112-8C70-84BF8906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D9647-1D04-46E1-AE55-CA18A717A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94CD-68E6-4044-A02E-0BE334CD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C35E-96A1-44B8-810D-9B2FF2D1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674E-8D41-4286-905D-796FD84F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C6C34-2131-4B1C-9507-3370A50D4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2EC47-E897-434D-90DD-F05D8A0B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23FD-C688-4D07-9381-6C4F504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3D4D-5122-4464-9746-67F82C2C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2A6-87F7-4F64-8D5D-8A712B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DE9-D6A8-45D4-9EB0-D206826D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A088-EAF1-4EAF-90C8-DEDB94B6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5613-9B32-4EC5-88B9-2211A0F6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E719-7DD1-4F22-969D-36D94896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BCB6-370B-436B-B4C3-986D5D9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CBAA-51F6-44D2-8B80-7F668CF3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9D5B-EB5C-4F09-B8BA-B7566C06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F9B5-EC74-4398-A109-40D71A9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25D9-E281-485D-9510-E442E5B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A490-4441-4B13-8799-26E63DA2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B8CC-DF1C-4B6F-9AF7-5434B02A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9815-D4EA-4122-AD30-435C220D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EB0D-E982-4379-89BB-8017E944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319C-A4FB-4C2B-951D-9D03CC0F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BEDE-741E-45B8-8F64-FFEE3034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CD5D-F7C4-4D86-B219-845F3A9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ACD2-64FB-4B38-88AB-260AAE4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5CF0-916E-4019-BD65-F9142021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F751-E6B9-46A6-AFB5-F097EE21E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91097-CFE1-48D1-9AD1-AA986BC9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C9EF3-DD43-4B0E-B5C1-93B144D87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1349-4661-498D-AA31-06BD17AF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0895-E2D8-47F8-A239-9B590329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FBF8-0EA0-4ACD-8102-C92F126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8A6D-FF8F-421E-8BD4-7A43AEE2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D475-9A07-48B9-B296-5E248438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35FE2-862C-4B49-87E2-3ED4825D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CAFC2-F35B-4615-A47D-B9E2E57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6D85E-8E53-44D6-801C-410B170F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1CF5-B9BE-485D-97EC-9B903DFE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0463-C72A-4FC2-A0C6-5FDE90D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406E-5E7A-4B38-9E17-8A44F404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182A-1238-4570-B425-27D289DF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A1C41-1F67-4199-9DC3-3E7D742D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94B64-46B6-45D5-993B-AE85056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BC59-0B57-461C-A37F-2F9DFB78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8929-FC42-4A5A-BE84-A3034A49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03AE-511F-41A8-9811-D695684D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FA861-5C25-4DAA-98F7-ED3A468E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2689E-77DF-4081-AB4B-E1AC27CA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A390-5E81-4CA8-B09F-E8F265A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D9198-0937-4E8B-800A-72B9FA83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786F-DCEA-4B39-862E-20F5385C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D31D5-2578-4F9F-B077-843754A7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6689-5BCB-4466-8B47-F577A0F3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4E9-D5AE-4949-8197-B77580017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D74C-436F-441D-9A8F-AEE9CBC99C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6678-FB57-418F-ADE5-45E344598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506E-0366-485F-888E-1D728259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02E3-2B0D-4B13-8D65-440E14C8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8FBCF-743F-4CD6-81D7-2472ACBB6D45}"/>
              </a:ext>
            </a:extLst>
          </p:cNvPr>
          <p:cNvSpPr txBox="1"/>
          <p:nvPr/>
        </p:nvSpPr>
        <p:spPr>
          <a:xfrm>
            <a:off x="409658" y="310718"/>
            <a:ext cx="293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Who are the Churned Customers?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75969-553D-4920-A855-790DB9ACFF6E}"/>
              </a:ext>
            </a:extLst>
          </p:cNvPr>
          <p:cNvSpPr txBox="1"/>
          <p:nvPr/>
        </p:nvSpPr>
        <p:spPr>
          <a:xfrm>
            <a:off x="252174" y="2150576"/>
            <a:ext cx="185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82%</a:t>
            </a:r>
            <a:r>
              <a:rPr lang="en-US" sz="1600" dirty="0">
                <a:latin typeface="Agency FB" panose="020B0503020202020204" pitchFamily="34" charset="0"/>
              </a:rPr>
              <a:t> </a:t>
            </a:r>
            <a:r>
              <a:rPr lang="en-US" sz="1600" b="1" dirty="0">
                <a:latin typeface="Agency FB" panose="020B0503020202020204" pitchFamily="34" charset="0"/>
              </a:rPr>
              <a:t>young citizens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26E4D-46EE-44FB-A401-CABDEBF95FED}"/>
              </a:ext>
            </a:extLst>
          </p:cNvPr>
          <p:cNvSpPr txBox="1"/>
          <p:nvPr/>
        </p:nvSpPr>
        <p:spPr>
          <a:xfrm>
            <a:off x="2128712" y="2149866"/>
            <a:ext cx="16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54%</a:t>
            </a:r>
            <a:r>
              <a:rPr lang="en-US" sz="1600" dirty="0">
                <a:latin typeface="Agency FB" panose="020B0503020202020204" pitchFamily="34" charset="0"/>
              </a:rPr>
              <a:t> with no partner</a:t>
            </a:r>
            <a:endParaRPr lang="en-US" sz="1600" b="1" dirty="0">
              <a:latin typeface="Agency FB" panose="020B05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281A8F-CDEC-4E98-BCE8-3E2B12363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 t="49756" r="41200" b="8900"/>
          <a:stretch/>
        </p:blipFill>
        <p:spPr>
          <a:xfrm>
            <a:off x="638415" y="979451"/>
            <a:ext cx="1083853" cy="1241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C73232-26BC-4DBB-871D-C4E0E2313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8" t="52639" r="8057" b="9722"/>
          <a:stretch/>
        </p:blipFill>
        <p:spPr>
          <a:xfrm>
            <a:off x="2668616" y="1051549"/>
            <a:ext cx="447446" cy="11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0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Selvaraj</dc:creator>
  <cp:lastModifiedBy>Santosh Selvaraj</cp:lastModifiedBy>
  <cp:revision>8</cp:revision>
  <dcterms:created xsi:type="dcterms:W3CDTF">2018-09-22T05:21:21Z</dcterms:created>
  <dcterms:modified xsi:type="dcterms:W3CDTF">2018-09-22T05:48:31Z</dcterms:modified>
</cp:coreProperties>
</file>