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05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B59F07-8275-4967-AE76-7C24640E263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2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AC219-B70D-422F-4640-40167341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486" y="222636"/>
            <a:ext cx="4445230" cy="985962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A4885B-C61C-93CA-68A2-9D628094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128" y="1208598"/>
            <a:ext cx="4825924" cy="1096899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DB177690-32DB-4753-D3BC-F3427D62EFC8}"/>
              </a:ext>
            </a:extLst>
          </p:cNvPr>
          <p:cNvSpPr txBox="1">
            <a:spLocks/>
          </p:cNvSpPr>
          <p:nvPr/>
        </p:nvSpPr>
        <p:spPr>
          <a:xfrm>
            <a:off x="648550" y="3797562"/>
            <a:ext cx="10491227" cy="2126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SANTOSH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no – 8377011874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-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Digicrome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Academy | Data Science and AI | N-140724-E8-SS-27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1B347A7C-BB8C-ACE1-BAD6-F7378EAC411A}"/>
              </a:ext>
            </a:extLst>
          </p:cNvPr>
          <p:cNvSpPr txBox="1">
            <a:spLocks/>
          </p:cNvSpPr>
          <p:nvPr/>
        </p:nvSpPr>
        <p:spPr>
          <a:xfrm>
            <a:off x="982504" y="438667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T</a:t>
            </a:r>
            <a:endParaRPr lang="en-IN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A928D1-2DD0-0031-7D03-DE23E9D8D2FE}"/>
              </a:ext>
            </a:extLst>
          </p:cNvPr>
          <p:cNvSpPr txBox="1"/>
          <p:nvPr/>
        </p:nvSpPr>
        <p:spPr>
          <a:xfrm>
            <a:off x="3044687" y="162810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NextHikes</a:t>
            </a:r>
            <a:r>
              <a:rPr lang="en-IN" dirty="0"/>
              <a:t> IT Solutions Project 2: Data Harmonization and Insights </a:t>
            </a:r>
            <a:r>
              <a:rPr lang="en-IN" dirty="0" smtClean="0"/>
              <a:t>Extraction - E-281024-M1PM-B8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1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92428"/>
            <a:ext cx="8946541" cy="5655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Insights and findings from the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501348"/>
            <a:ext cx="932857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31066"/>
            <a:ext cx="8946541" cy="5617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Insights and findings from the 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480865"/>
            <a:ext cx="9386600" cy="405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43944"/>
            <a:ext cx="8946541" cy="56044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Insights and findings from the 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88457"/>
            <a:ext cx="653289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31066"/>
            <a:ext cx="8946541" cy="5617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Insights and findings from the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45364"/>
            <a:ext cx="933790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08338"/>
            <a:ext cx="8946541" cy="5540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Insights and findings from the 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88032"/>
            <a:ext cx="6463776" cy="51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79550"/>
            <a:ext cx="8946541" cy="5668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                     Summary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We are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focuses on cleaning and wrangling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datasets by resolving issues such as missing values, duplicate entries etc. </a:t>
            </a:r>
            <a:endParaRPr lang="en-US" sz="18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Here we are using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advanced data-wrangling techniques, the goal is to standardize and integrate data, ensuring accuracy and consistency. </a:t>
            </a:r>
            <a:endParaRPr lang="en-US" sz="18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 is clean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dataset will serve as a reliable foundation for business analysis and predictive modeling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Finally we have got the thing what we demanded.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4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FA22DD-523B-4F2D-33A6-CAE51EC4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655" y="2804645"/>
            <a:ext cx="5580343" cy="1083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4123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1CDDB-CB8B-272E-78B9-6926A69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77" y="1661375"/>
            <a:ext cx="11238535" cy="49457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have to work</a:t>
            </a:r>
            <a:b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Acquisition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wrangling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Key challenges and how they were addressed 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Insights and findings from the dataset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2169131-E94D-CC98-F719-7089BE46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26" y="2215166"/>
            <a:ext cx="9308737" cy="4559344"/>
          </a:xfrm>
        </p:spPr>
        <p:txBody>
          <a:bodyPr>
            <a:normAutofit fontScale="90000"/>
          </a:bodyPr>
          <a:lstStyle/>
          <a:p>
            <a:r>
              <a:rPr lang="en-IN" sz="8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WORK</a:t>
            </a:r>
            <a:r>
              <a:rPr lang="en-IN" sz="8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8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92428"/>
            <a:ext cx="8946541" cy="565597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Import Required Data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7" y="1415041"/>
            <a:ext cx="9880443" cy="43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21218"/>
            <a:ext cx="8946541" cy="5527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wrangling and cleaning </a:t>
            </a:r>
            <a:r>
              <a:rPr lang="en-US" dirty="0" smtClean="0"/>
              <a:t>steps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299355"/>
            <a:ext cx="7855241" cy="49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103313" y="876300"/>
            <a:ext cx="8947150" cy="5372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wrangling and cleaning </a:t>
            </a:r>
            <a:r>
              <a:rPr lang="en-US" dirty="0" smtClean="0"/>
              <a:t>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366530"/>
            <a:ext cx="7950535" cy="48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53792"/>
            <a:ext cx="8946541" cy="5694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wrangling and cleaning steps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152023"/>
            <a:ext cx="6417950" cy="50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18186"/>
            <a:ext cx="8946541" cy="5630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wrangling and cleaning steps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317305"/>
            <a:ext cx="9237036" cy="43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281" y="643944"/>
            <a:ext cx="8946541" cy="5628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challenges and how they were </a:t>
            </a:r>
            <a:r>
              <a:rPr lang="en-US" dirty="0" smtClean="0"/>
              <a:t>addressed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combined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pd.merge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(df1, df2, on='instant')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 add extra columns, we performed a left join on the first two datasets.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left join was implemented using the default behavior of the merge function in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pandas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pd.concat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([combined,df3],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ignore_index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=True)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 append the new data to the previously joined data, we used the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function in pandas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df.isnull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().sum()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Finding the total number of nulls in all the columns of the data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frame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["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atemp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"]=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["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atemp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"].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fillna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df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["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atemp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"].mean())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As there was only one column with missing values, and it was of data type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filling the missing values with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the mean helps preserve the column's overall distribution and central tendency, ensuring it remains 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representative of the dataset.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98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318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PROJECT -2</vt:lpstr>
      <vt:lpstr>What we have to work  Data Acquisition Data wrangling  Key challenges and how they were addressed  Insights and findings from the dataset        </vt:lpstr>
      <vt:lpstr>STEPS TO WORK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-2</dc:title>
  <dc:creator>Rakesh Sahu</dc:creator>
  <cp:lastModifiedBy>Admin</cp:lastModifiedBy>
  <cp:revision>8</cp:revision>
  <dcterms:created xsi:type="dcterms:W3CDTF">2024-12-03T16:04:20Z</dcterms:created>
  <dcterms:modified xsi:type="dcterms:W3CDTF">2025-01-09T16:12:46Z</dcterms:modified>
</cp:coreProperties>
</file>