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7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3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09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4053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47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77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04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4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6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9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5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9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2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3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4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B59F07-8275-4967-AE76-7C24640E263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62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3AC219-B70D-422F-4640-401673418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5486" y="222636"/>
            <a:ext cx="4445230" cy="985962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-5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FA4885B-C61C-93CA-68A2-9D6280947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6128" y="1208598"/>
            <a:ext cx="4825924" cy="1096899"/>
          </a:xfrm>
        </p:spPr>
        <p:txBody>
          <a:bodyPr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DB177690-32DB-4753-D3BC-F3427D62EFC8}"/>
              </a:ext>
            </a:extLst>
          </p:cNvPr>
          <p:cNvSpPr txBox="1">
            <a:spLocks/>
          </p:cNvSpPr>
          <p:nvPr/>
        </p:nvSpPr>
        <p:spPr>
          <a:xfrm>
            <a:off x="648550" y="3797562"/>
            <a:ext cx="10491227" cy="21260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– SANTOSH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no – 8377011874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-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Digicrome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Academy | Data Science and AI | N-140724-E8-SS-27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1B347A7C-BB8C-ACE1-BAD6-F7378EAC411A}"/>
              </a:ext>
            </a:extLst>
          </p:cNvPr>
          <p:cNvSpPr txBox="1">
            <a:spLocks/>
          </p:cNvSpPr>
          <p:nvPr/>
        </p:nvSpPr>
        <p:spPr>
          <a:xfrm>
            <a:off x="982504" y="4386677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T</a:t>
            </a:r>
            <a:endParaRPr lang="en-IN" dirty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6A928D1-2DD0-0031-7D03-DE23E9D8D2FE}"/>
              </a:ext>
            </a:extLst>
          </p:cNvPr>
          <p:cNvSpPr txBox="1"/>
          <p:nvPr/>
        </p:nvSpPr>
        <p:spPr>
          <a:xfrm>
            <a:off x="3044687" y="1628104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NextHikes</a:t>
            </a:r>
            <a:r>
              <a:rPr lang="en-IN" dirty="0"/>
              <a:t> IT Solutions Project </a:t>
            </a:r>
            <a:r>
              <a:rPr lang="en-IN" dirty="0" smtClean="0"/>
              <a:t>5: </a:t>
            </a:r>
            <a:r>
              <a:rPr lang="en-IN" dirty="0" smtClean="0"/>
              <a:t>User </a:t>
            </a:r>
            <a:r>
              <a:rPr lang="en-IN" dirty="0"/>
              <a:t>Analytics in the Telecommunication Industry - Overview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FA22DD-523B-4F2D-33A6-CAE51EC43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7655" y="2804645"/>
            <a:ext cx="5580343" cy="10835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54123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1CDDB-CB8B-272E-78B9-6926A697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98" y="1236372"/>
            <a:ext cx="11238535" cy="4945709"/>
          </a:xfrm>
        </p:spPr>
        <p:txBody>
          <a:bodyPr>
            <a:normAutofit fontScale="90000"/>
          </a:bodyPr>
          <a:lstStyle/>
          <a:p>
            <a:r>
              <a:rPr lang="en-IN" sz="2000" dirty="0" smtClean="0"/>
              <a:t>Start from here-----------</a:t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run needed libraries</a:t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import pandas as </a:t>
            </a:r>
            <a:r>
              <a:rPr lang="en-IN" sz="2000" dirty="0" err="1"/>
              <a:t>pdimport</a:t>
            </a:r>
            <a:r>
              <a:rPr lang="en-IN" sz="2000" dirty="0"/>
              <a:t> </a:t>
            </a:r>
            <a:r>
              <a:rPr lang="en-IN" sz="2000" dirty="0" err="1"/>
              <a:t>numpy</a:t>
            </a:r>
            <a:r>
              <a:rPr lang="en-IN" sz="2000" dirty="0"/>
              <a:t> as </a:t>
            </a:r>
            <a:r>
              <a:rPr lang="en-IN" sz="2000" dirty="0" err="1"/>
              <a:t>npimport</a:t>
            </a:r>
            <a:r>
              <a:rPr lang="en-IN" sz="2000" dirty="0"/>
              <a:t> </a:t>
            </a:r>
            <a:r>
              <a:rPr lang="en-IN" sz="2000" dirty="0" err="1"/>
              <a:t>matplotlib.pyplot</a:t>
            </a:r>
            <a:r>
              <a:rPr lang="en-IN" sz="2000" dirty="0"/>
              <a:t> as </a:t>
            </a:r>
            <a:r>
              <a:rPr lang="en-IN" sz="2000" dirty="0" err="1"/>
              <a:t>pltimport</a:t>
            </a:r>
            <a:r>
              <a:rPr lang="en-IN" sz="2000" dirty="0"/>
              <a:t> logging import </a:t>
            </a:r>
            <a:r>
              <a:rPr lang="en-IN" sz="2000" dirty="0" err="1"/>
              <a:t>seaborn</a:t>
            </a:r>
            <a:r>
              <a:rPr lang="en-IN" sz="2000" dirty="0"/>
              <a:t> as </a:t>
            </a:r>
            <a:r>
              <a:rPr lang="en-IN" sz="2000" dirty="0" err="1" smtClean="0"/>
              <a:t>sns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import </a:t>
            </a:r>
            <a:r>
              <a:rPr lang="en-IN" sz="2000" dirty="0" err="1"/>
              <a:t>sklearnfrom</a:t>
            </a:r>
            <a:r>
              <a:rPr lang="en-IN" sz="2000" dirty="0"/>
              <a:t> </a:t>
            </a:r>
            <a:r>
              <a:rPr lang="en-IN" sz="2000" dirty="0" err="1"/>
              <a:t>sklearn.model_selection</a:t>
            </a:r>
            <a:r>
              <a:rPr lang="en-IN" sz="2000" dirty="0"/>
              <a:t> import </a:t>
            </a:r>
            <a:r>
              <a:rPr lang="en-IN" sz="2000" dirty="0" err="1"/>
              <a:t>train_test_splitfrom</a:t>
            </a:r>
            <a:r>
              <a:rPr lang="en-IN" sz="2000" dirty="0"/>
              <a:t> </a:t>
            </a:r>
            <a:r>
              <a:rPr lang="en-IN" sz="2000" dirty="0" err="1"/>
              <a:t>sklearn.linear_model</a:t>
            </a:r>
            <a:r>
              <a:rPr lang="en-IN" sz="2000" dirty="0"/>
              <a:t> import </a:t>
            </a:r>
            <a:r>
              <a:rPr lang="en-IN" sz="2000" dirty="0" err="1"/>
              <a:t>LinearRegressionfrom</a:t>
            </a:r>
            <a:r>
              <a:rPr lang="en-IN" sz="2000" dirty="0"/>
              <a:t> </a:t>
            </a:r>
            <a:r>
              <a:rPr lang="en-IN" sz="2000" dirty="0" err="1"/>
              <a:t>sklearn.metrics</a:t>
            </a:r>
            <a:r>
              <a:rPr lang="en-IN" sz="2000" dirty="0"/>
              <a:t> import </a:t>
            </a:r>
            <a:r>
              <a:rPr lang="en-IN" sz="2000" dirty="0" err="1"/>
              <a:t>mean_squared_error</a:t>
            </a:r>
            <a:r>
              <a:rPr lang="en-IN" sz="2000" dirty="0"/>
              <a:t>, </a:t>
            </a:r>
            <a:r>
              <a:rPr lang="en-IN" sz="2000" dirty="0" err="1"/>
              <a:t>accuracy_scorefrom</a:t>
            </a:r>
            <a:r>
              <a:rPr lang="en-IN" sz="2000" dirty="0"/>
              <a:t> </a:t>
            </a:r>
            <a:r>
              <a:rPr lang="en-IN" sz="2000" dirty="0" err="1"/>
              <a:t>sklearn.cluster</a:t>
            </a:r>
            <a:r>
              <a:rPr lang="en-IN" sz="2000" dirty="0"/>
              <a:t> import </a:t>
            </a:r>
            <a:r>
              <a:rPr lang="en-IN" sz="2000" dirty="0" err="1"/>
              <a:t>KMeansfrom</a:t>
            </a:r>
            <a:r>
              <a:rPr lang="en-IN" sz="2000" dirty="0"/>
              <a:t> </a:t>
            </a:r>
            <a:r>
              <a:rPr lang="en-IN" sz="2000" dirty="0" err="1"/>
              <a:t>sklearn.datasets</a:t>
            </a:r>
            <a:r>
              <a:rPr lang="en-IN" sz="2000" dirty="0"/>
              <a:t> import </a:t>
            </a:r>
            <a:r>
              <a:rPr lang="en-IN" sz="2000" dirty="0" err="1"/>
              <a:t>load_iris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US" sz="20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2169131-E94D-CC98-F719-7089BE46E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58" y="1197735"/>
            <a:ext cx="10776928" cy="5228823"/>
          </a:xfrm>
        </p:spPr>
        <p:txBody>
          <a:bodyPr>
            <a:normAutofit fontScale="90000"/>
          </a:bodyPr>
          <a:lstStyle/>
          <a:p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logger =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logging.getLogger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my_logger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logger.setLevel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logging.DEBUG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)# File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handlerfile_handler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logging.FileHandler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('app.log')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file_handler.setLevel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logging.DEBUG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)# Console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handlerconsole_handler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logging.StreamHandler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console_handler.setLevel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(logging.INFO)#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Formatterformatter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logging.Formatter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('%(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asctime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)s - %(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levelname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)s - %(message)s')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file_handler.setFormatter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(formatter)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console_handler.setFormatter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(formatter)# Add handlers to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loggerlogger.addHandler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file_handler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logger.addHandler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console_handler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)# Sample logslogger.info("Logging to both console and file.")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logger.error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("An error occurred.")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load_and_log_iris_data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():    logger.info("Loading the Iris dataset")    iris =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load_iris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  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iris_df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pd.DataFrame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(data=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iris.data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columns=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iris.feature_names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logger.debug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("Iris dataset loaded successfully")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6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30" y="1197735"/>
            <a:ext cx="9702123" cy="5050664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df.head</a:t>
            </a:r>
            <a:r>
              <a:rPr lang="en-IN" dirty="0"/>
              <a:t>(5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dirty="0" err="1"/>
              <a:t>df.tail</a:t>
            </a:r>
            <a:r>
              <a:rPr lang="en-IN" dirty="0"/>
              <a:t>(5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dirty="0"/>
              <a:t>df.info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dirty="0" err="1"/>
              <a:t>df.tail</a:t>
            </a:r>
            <a:r>
              <a:rPr lang="en-IN" dirty="0"/>
              <a:t>(5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dirty="0"/>
              <a:t>df.info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sz="2000" dirty="0" err="1" smtClean="0"/>
              <a:t>etc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6820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4" y="1223492"/>
            <a:ext cx="9856670" cy="502490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START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2" y="2061257"/>
            <a:ext cx="7368284" cy="418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7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283335" y="1171976"/>
            <a:ext cx="9767128" cy="507642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8" y="1457210"/>
            <a:ext cx="9545382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3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6" y="1873784"/>
            <a:ext cx="9612066" cy="3724795"/>
          </a:xfrm>
        </p:spPr>
      </p:pic>
    </p:spTree>
    <p:extLst>
      <p:ext uri="{BB962C8B-B14F-4D97-AF65-F5344CB8AC3E}">
        <p14:creationId xmlns:p14="http://schemas.microsoft.com/office/powerpoint/2010/main" val="14809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42" y="1159099"/>
            <a:ext cx="9830912" cy="5089300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df</a:t>
            </a:r>
            <a:r>
              <a:rPr lang="en-IN" dirty="0"/>
              <a:t>["</a:t>
            </a:r>
            <a:r>
              <a:rPr lang="en-IN" dirty="0" err="1"/>
              <a:t>Total_Data_Bytes</a:t>
            </a:r>
            <a:r>
              <a:rPr lang="en-IN" dirty="0"/>
              <a:t>"] = </a:t>
            </a:r>
            <a:r>
              <a:rPr lang="en-IN" dirty="0" err="1"/>
              <a:t>df</a:t>
            </a:r>
            <a:r>
              <a:rPr lang="en-IN" dirty="0"/>
              <a:t>["Total DL (Bytes)"] + </a:t>
            </a:r>
            <a:r>
              <a:rPr lang="en-IN" dirty="0" err="1"/>
              <a:t>df</a:t>
            </a:r>
            <a:r>
              <a:rPr lang="en-IN" dirty="0"/>
              <a:t>["Total UL (Bytes)"]# Total session time in </a:t>
            </a:r>
            <a:r>
              <a:rPr lang="en-IN" dirty="0" err="1"/>
              <a:t>secondsdf</a:t>
            </a:r>
            <a:r>
              <a:rPr lang="en-IN" dirty="0"/>
              <a:t>["</a:t>
            </a:r>
            <a:r>
              <a:rPr lang="en-IN" dirty="0" err="1"/>
              <a:t>Duration_s</a:t>
            </a:r>
            <a:r>
              <a:rPr lang="en-IN" dirty="0"/>
              <a:t>"] = </a:t>
            </a:r>
            <a:r>
              <a:rPr lang="en-IN" dirty="0" err="1"/>
              <a:t>df</a:t>
            </a:r>
            <a:r>
              <a:rPr lang="en-IN" dirty="0"/>
              <a:t>["</a:t>
            </a:r>
            <a:r>
              <a:rPr lang="en-IN" dirty="0" err="1"/>
              <a:t>Dur</a:t>
            </a:r>
            <a:r>
              <a:rPr lang="en-IN" dirty="0"/>
              <a:t>. (</a:t>
            </a:r>
            <a:r>
              <a:rPr lang="en-IN" dirty="0" err="1"/>
              <a:t>ms</a:t>
            </a:r>
            <a:r>
              <a:rPr lang="en-IN" dirty="0"/>
              <a:t>)"] / </a:t>
            </a:r>
            <a:r>
              <a:rPr lang="en-IN" dirty="0" smtClean="0"/>
              <a:t>1000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2" y="2090734"/>
            <a:ext cx="8795107" cy="347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3" y="1210614"/>
            <a:ext cx="9740760" cy="5061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Visualize </a:t>
            </a:r>
            <a:r>
              <a:rPr lang="en-IN" dirty="0" smtClean="0"/>
              <a:t>clusters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2" y="1974178"/>
            <a:ext cx="6301628" cy="420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207</TotalTime>
  <Words>179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PROJECT -5</vt:lpstr>
      <vt:lpstr>Start from here-----------  run needed libraries  import pandas as pdimport numpy as npimport matplotlib.pyplot as pltimport logging import seaborn as sns  import sklearnfrom sklearn.model_selection import train_test_splitfrom sklearn.linear_model import LinearRegressionfrom sklearn.metrics import mean_squared_error, accuracy_scorefrom sklearn.cluster import KMeansfrom sklearn.datasets import load_iris        </vt:lpstr>
      <vt:lpstr>logger = logging.getLogger('my_logger')logger.setLevel(logging.DEBUG)# File handlerfile_handler = logging.FileHandler('app.log')file_handler.setLevel(logging.DEBUG)# Console handlerconsole_handler = logging.StreamHandler()console_handler.setLevel(logging.INFO)# Formatterformatter = logging.Formatter('%(asctime)s - %(levelname)s - %(message)s')file_handler.setFormatter(formatter)console_handler.setFormatter(formatter)# Add handlers to loggerlogger.addHandler(file_handler)logger.addHandler(console_handler)# Sample logslogger.info("Logging to both console and file.")logger.error("An error occurred.")def load_and_log_iris_data():    logger.info("Loading the Iris dataset")    iris = load_iris()    iris_df = pd.DataFrame(data=iris.data, columns=iris.feature_names)    logger.debug("Iris dataset loaded successfully")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-2</dc:title>
  <dc:creator>Rakesh Sahu</dc:creator>
  <cp:lastModifiedBy>Admin</cp:lastModifiedBy>
  <cp:revision>12</cp:revision>
  <dcterms:created xsi:type="dcterms:W3CDTF">2024-12-03T16:04:20Z</dcterms:created>
  <dcterms:modified xsi:type="dcterms:W3CDTF">2025-04-24T18:09:26Z</dcterms:modified>
</cp:coreProperties>
</file>