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7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3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09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4053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47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77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04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4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6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9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5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9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2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3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59F07-8275-4967-AE76-7C24640E2630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4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B59F07-8275-4967-AE76-7C24640E2630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81507-3CA3-4C74-A24B-93EC8AA46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62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3AC219-B70D-422F-4640-401673418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5486" y="222636"/>
            <a:ext cx="4445230" cy="985962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FA4885B-C61C-93CA-68A2-9D6280947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6128" y="1208598"/>
            <a:ext cx="4825924" cy="1096899"/>
          </a:xfrm>
        </p:spPr>
        <p:txBody>
          <a:bodyPr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xmlns="" id="{DB177690-32DB-4753-D3BC-F3427D62EFC8}"/>
              </a:ext>
            </a:extLst>
          </p:cNvPr>
          <p:cNvSpPr txBox="1">
            <a:spLocks/>
          </p:cNvSpPr>
          <p:nvPr/>
        </p:nvSpPr>
        <p:spPr>
          <a:xfrm>
            <a:off x="648550" y="3797562"/>
            <a:ext cx="10491227" cy="21260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– SANTOSH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no – 8377011874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-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Digicrome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Academy | Data Science and AI | N-140724-E8-SS-27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1B347A7C-BB8C-ACE1-BAD6-F7378EAC411A}"/>
              </a:ext>
            </a:extLst>
          </p:cNvPr>
          <p:cNvSpPr txBox="1">
            <a:spLocks/>
          </p:cNvSpPr>
          <p:nvPr/>
        </p:nvSpPr>
        <p:spPr>
          <a:xfrm>
            <a:off x="982504" y="4386677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T</a:t>
            </a:r>
            <a:endParaRPr lang="en-IN" dirty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6A928D1-2DD0-0031-7D03-DE23E9D8D2FE}"/>
              </a:ext>
            </a:extLst>
          </p:cNvPr>
          <p:cNvSpPr txBox="1"/>
          <p:nvPr/>
        </p:nvSpPr>
        <p:spPr>
          <a:xfrm>
            <a:off x="3044687" y="1628104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NextHikes</a:t>
            </a:r>
            <a:r>
              <a:rPr lang="en-IN" dirty="0"/>
              <a:t> IT Solutions Project </a:t>
            </a:r>
            <a:r>
              <a:rPr lang="en-IN" dirty="0"/>
              <a:t>9</a:t>
            </a:r>
            <a:r>
              <a:rPr lang="en-IN" dirty="0" smtClean="0"/>
              <a:t> </a:t>
            </a:r>
            <a:r>
              <a:rPr lang="en-IN" dirty="0" smtClean="0"/>
              <a:t>: </a:t>
            </a:r>
            <a:r>
              <a:rPr lang="en-IN" dirty="0"/>
              <a:t>LLM Project: Building a News Research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1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FA22DD-523B-4F2D-33A6-CAE51EC43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7655" y="2804645"/>
            <a:ext cx="5580343" cy="10835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54123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91CDDB-CB8B-272E-78B9-6926A697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298" y="1236372"/>
            <a:ext cx="11238535" cy="4945709"/>
          </a:xfrm>
        </p:spPr>
        <p:txBody>
          <a:bodyPr>
            <a:normAutofit/>
          </a:bodyPr>
          <a:lstStyle/>
          <a:p>
            <a:r>
              <a:rPr lang="en-IN" sz="2800" dirty="0"/>
              <a:t>Project Tasks 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Phase 1: Environment </a:t>
            </a:r>
            <a:r>
              <a:rPr lang="en-IN" sz="2000" dirty="0" smtClean="0"/>
              <a:t>Setup</a:t>
            </a:r>
            <a:br>
              <a:rPr lang="en-IN" sz="2000" dirty="0" smtClean="0"/>
            </a:br>
            <a:r>
              <a:rPr lang="en-IN" sz="2000" dirty="0" smtClean="0"/>
              <a:t> </a:t>
            </a:r>
            <a:br>
              <a:rPr lang="en-IN" sz="2000" dirty="0" smtClean="0"/>
            </a:br>
            <a:r>
              <a:rPr lang="en-IN" sz="2000" dirty="0" smtClean="0"/>
              <a:t>1</a:t>
            </a:r>
            <a:r>
              <a:rPr lang="en-IN" sz="2000" dirty="0"/>
              <a:t>. Task 1.1: Install Required Libraries ○ Command: pip install </a:t>
            </a:r>
            <a:r>
              <a:rPr lang="en-IN" sz="2000" dirty="0" err="1"/>
              <a:t>langchain</a:t>
            </a:r>
            <a:r>
              <a:rPr lang="en-IN" sz="2000" dirty="0"/>
              <a:t> </a:t>
            </a:r>
            <a:r>
              <a:rPr lang="en-IN" sz="2000" dirty="0" err="1"/>
              <a:t>openai</a:t>
            </a:r>
            <a:r>
              <a:rPr lang="en-IN" sz="2000" dirty="0"/>
              <a:t> </a:t>
            </a:r>
            <a:r>
              <a:rPr lang="en-IN" sz="2000" dirty="0" err="1"/>
              <a:t>streamlit</a:t>
            </a:r>
            <a:r>
              <a:rPr lang="en-IN" sz="2000" dirty="0"/>
              <a:t> </a:t>
            </a:r>
            <a:r>
              <a:rPr lang="en-IN" sz="2000" dirty="0" err="1"/>
              <a:t>newsapi</a:t>
            </a:r>
            <a:r>
              <a:rPr lang="en-IN" sz="2000" dirty="0"/>
              <a:t>-python 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2</a:t>
            </a:r>
            <a:r>
              <a:rPr lang="en-IN" sz="2000" dirty="0"/>
              <a:t>. Task 1.2: Obtain API Keys </a:t>
            </a:r>
            <a:r>
              <a:rPr lang="en-IN" sz="2000" dirty="0" smtClean="0"/>
              <a:t> </a:t>
            </a:r>
            <a:br>
              <a:rPr lang="en-IN" sz="2000" dirty="0" smtClean="0"/>
            </a:br>
            <a:r>
              <a:rPr lang="en-IN" sz="2000" dirty="0" smtClean="0"/>
              <a:t>Get </a:t>
            </a:r>
            <a:r>
              <a:rPr lang="en-IN" sz="2000" dirty="0" err="1"/>
              <a:t>OpenAI</a:t>
            </a:r>
            <a:r>
              <a:rPr lang="en-IN" sz="2000" dirty="0"/>
              <a:t> API key from the </a:t>
            </a:r>
            <a:r>
              <a:rPr lang="en-IN" sz="2000" dirty="0" err="1"/>
              <a:t>OpenAI</a:t>
            </a:r>
            <a:r>
              <a:rPr lang="en-IN" sz="2000" dirty="0"/>
              <a:t> website. [Procedure] 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Get </a:t>
            </a:r>
            <a:r>
              <a:rPr lang="en-IN" sz="2000" dirty="0" err="1"/>
              <a:t>NewsAPI</a:t>
            </a:r>
            <a:r>
              <a:rPr lang="en-IN" sz="2000" dirty="0"/>
              <a:t> key from the </a:t>
            </a:r>
            <a:r>
              <a:rPr lang="en-IN" sz="2000" dirty="0" err="1"/>
              <a:t>NewsAPI</a:t>
            </a:r>
            <a:r>
              <a:rPr lang="en-IN" sz="2000" dirty="0"/>
              <a:t> website. [Procedure]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8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2169131-E94D-CC98-F719-7089BE46E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36" y="1171977"/>
            <a:ext cx="10776928" cy="5228823"/>
          </a:xfrm>
        </p:spPr>
        <p:txBody>
          <a:bodyPr>
            <a:normAutofit/>
          </a:bodyPr>
          <a:lstStyle/>
          <a:p>
            <a:r>
              <a:rPr lang="en-IN" sz="2400" dirty="0"/>
              <a:t>Phase 2: </a:t>
            </a:r>
            <a:r>
              <a:rPr lang="en-IN" sz="2400" dirty="0" err="1"/>
              <a:t>LangChain</a:t>
            </a:r>
            <a:r>
              <a:rPr lang="en-IN" sz="2400" dirty="0"/>
              <a:t> </a:t>
            </a:r>
            <a:r>
              <a:rPr lang="en-IN" sz="2400" dirty="0" smtClean="0"/>
              <a:t>Configuration</a:t>
            </a:r>
            <a:br>
              <a:rPr lang="en-IN" sz="2400" dirty="0" smtClean="0"/>
            </a:br>
            <a:r>
              <a:rPr lang="en-IN" sz="2400" dirty="0"/>
              <a:t/>
            </a:r>
            <a:br>
              <a:rPr lang="en-IN" sz="2400" dirty="0"/>
            </a:br>
            <a:r>
              <a:rPr lang="en-IN" sz="2000" dirty="0"/>
              <a:t>Task 2.1: Create </a:t>
            </a:r>
            <a:r>
              <a:rPr lang="en-IN" sz="2000" dirty="0" err="1"/>
              <a:t>LangChain</a:t>
            </a:r>
            <a:r>
              <a:rPr lang="en-IN" sz="2000" dirty="0"/>
              <a:t> Configuration </a:t>
            </a:r>
            <a:r>
              <a:rPr lang="en-IN" sz="2000" dirty="0" smtClean="0"/>
              <a:t>File</a:t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Task 2.2: Initialize </a:t>
            </a:r>
            <a:r>
              <a:rPr lang="en-IN" sz="2000" dirty="0" err="1"/>
              <a:t>OpenAI</a:t>
            </a:r>
            <a:r>
              <a:rPr lang="en-IN" sz="2000" dirty="0"/>
              <a:t> API in </a:t>
            </a:r>
            <a:r>
              <a:rPr lang="en-IN" sz="2000" dirty="0" smtClean="0"/>
              <a:t>langchain_config.py</a:t>
            </a:r>
            <a:br>
              <a:rPr lang="en-IN" sz="2000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from </a:t>
            </a:r>
            <a:r>
              <a:rPr lang="en-IN" sz="2000" dirty="0" err="1"/>
              <a:t>langchain</a:t>
            </a:r>
            <a:r>
              <a:rPr lang="en-IN" sz="2000" dirty="0"/>
              <a:t> import </a:t>
            </a:r>
            <a:r>
              <a:rPr lang="en-IN" sz="2000" dirty="0" err="1"/>
              <a:t>OpenAI</a:t>
            </a:r>
            <a:r>
              <a:rPr lang="en-IN" sz="2000" dirty="0"/>
              <a:t>, </a:t>
            </a:r>
            <a:r>
              <a:rPr lang="en-IN" sz="2000" dirty="0" err="1"/>
              <a:t>LLMChain</a:t>
            </a:r>
            <a:r>
              <a:rPr lang="en-IN" sz="2000" dirty="0"/>
              <a:t>, </a:t>
            </a:r>
            <a:r>
              <a:rPr lang="en-IN" sz="2000" dirty="0" err="1"/>
              <a:t>PromptTemplate</a:t>
            </a:r>
            <a:r>
              <a:rPr lang="en-IN" sz="2000" dirty="0"/>
              <a:t> </a:t>
            </a:r>
            <a:br>
              <a:rPr lang="en-IN" sz="2000" dirty="0"/>
            </a:br>
            <a:r>
              <a:rPr lang="en-IN" sz="2000" dirty="0" err="1"/>
              <a:t>openai_api_key</a:t>
            </a:r>
            <a:r>
              <a:rPr lang="en-IN" sz="2000" dirty="0"/>
              <a:t> = 'your-</a:t>
            </a:r>
            <a:r>
              <a:rPr lang="en-IN" sz="2000" dirty="0" err="1"/>
              <a:t>openai</a:t>
            </a:r>
            <a:r>
              <a:rPr lang="en-IN" sz="2000" dirty="0"/>
              <a:t>-</a:t>
            </a:r>
            <a:r>
              <a:rPr lang="en-IN" sz="2000" dirty="0" err="1"/>
              <a:t>api</a:t>
            </a:r>
            <a:r>
              <a:rPr lang="en-IN" sz="2000" dirty="0"/>
              <a:t>-key' 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err="1" smtClean="0"/>
              <a:t>openai</a:t>
            </a:r>
            <a:r>
              <a:rPr lang="en-IN" sz="2000" dirty="0" smtClean="0"/>
              <a:t> </a:t>
            </a:r>
            <a:r>
              <a:rPr lang="en-IN" sz="2000" dirty="0"/>
              <a:t>= </a:t>
            </a:r>
            <a:r>
              <a:rPr lang="en-IN" sz="2000" dirty="0" err="1"/>
              <a:t>OpenAI</a:t>
            </a:r>
            <a:r>
              <a:rPr lang="en-IN" sz="2000" dirty="0"/>
              <a:t>(</a:t>
            </a:r>
            <a:r>
              <a:rPr lang="en-IN" sz="2000" dirty="0" err="1"/>
              <a:t>api_key</a:t>
            </a:r>
            <a:r>
              <a:rPr lang="en-IN" sz="2000" dirty="0"/>
              <a:t>=</a:t>
            </a:r>
            <a:r>
              <a:rPr lang="en-IN" sz="2000" dirty="0" err="1"/>
              <a:t>openai_api_key</a:t>
            </a:r>
            <a:r>
              <a:rPr lang="en-IN" sz="2000" dirty="0"/>
              <a:t>)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6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30" y="1197735"/>
            <a:ext cx="9702123" cy="505066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Phase 3: Building </a:t>
            </a:r>
            <a:r>
              <a:rPr lang="en-IN" dirty="0" err="1"/>
              <a:t>Streamlit</a:t>
            </a:r>
            <a:r>
              <a:rPr lang="en-IN" dirty="0"/>
              <a:t> </a:t>
            </a:r>
            <a:r>
              <a:rPr lang="en-IN" dirty="0" smtClean="0"/>
              <a:t>Interface</a:t>
            </a:r>
          </a:p>
          <a:p>
            <a:pPr marL="0" indent="0">
              <a:buNone/>
            </a:pPr>
            <a:r>
              <a:rPr lang="en-IN" dirty="0"/>
              <a:t>Task 3.1: Create </a:t>
            </a:r>
            <a:r>
              <a:rPr lang="en-IN" dirty="0" err="1"/>
              <a:t>Streamlit</a:t>
            </a:r>
            <a:r>
              <a:rPr lang="en-IN" dirty="0"/>
              <a:t> App </a:t>
            </a:r>
            <a:r>
              <a:rPr lang="en-IN" dirty="0" smtClean="0"/>
              <a:t>File</a:t>
            </a:r>
          </a:p>
          <a:p>
            <a:pPr marL="0" indent="0">
              <a:buNone/>
            </a:pPr>
            <a:r>
              <a:rPr lang="en-IN" dirty="0"/>
              <a:t>Task 3.2: Implement Basic </a:t>
            </a:r>
            <a:r>
              <a:rPr lang="en-IN" dirty="0" err="1"/>
              <a:t>Streamlit</a:t>
            </a:r>
            <a:r>
              <a:rPr lang="en-IN" dirty="0"/>
              <a:t> Interface in app.py</a:t>
            </a:r>
            <a:endParaRPr lang="en-IN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27" y="2647446"/>
            <a:ext cx="5925377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0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4" y="1223492"/>
            <a:ext cx="9856670" cy="5024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Phase 4: Enhancing the </a:t>
            </a:r>
            <a:r>
              <a:rPr lang="en-IN" sz="1600" dirty="0" smtClean="0"/>
              <a:t>Tool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Task 4.1: Integrate </a:t>
            </a:r>
            <a:r>
              <a:rPr lang="en-IN" sz="1600" dirty="0" err="1"/>
              <a:t>NewsAPI</a:t>
            </a:r>
            <a:r>
              <a:rPr lang="en-IN" sz="1600" dirty="0"/>
              <a:t> </a:t>
            </a:r>
            <a:r>
              <a:rPr lang="en-IN" sz="1600" dirty="0" smtClean="0"/>
              <a:t>in</a:t>
            </a:r>
          </a:p>
          <a:p>
            <a:pPr marL="0" indent="0">
              <a:buNone/>
            </a:pPr>
            <a:r>
              <a:rPr lang="en-IN" sz="1600" dirty="0"/>
              <a:t>Task 4.2: Update </a:t>
            </a:r>
            <a:r>
              <a:rPr lang="en-IN" sz="1600" dirty="0" err="1"/>
              <a:t>Streamlit</a:t>
            </a:r>
            <a:r>
              <a:rPr lang="en-IN" sz="1600" dirty="0"/>
              <a:t> App to Use Enhanced </a:t>
            </a:r>
            <a:r>
              <a:rPr lang="en-IN" sz="1600" dirty="0" err="1"/>
              <a:t>LangChain</a:t>
            </a:r>
            <a:r>
              <a:rPr lang="en-IN" sz="1600" dirty="0"/>
              <a:t> </a:t>
            </a:r>
            <a:r>
              <a:rPr lang="en-IN" sz="1600" dirty="0" smtClean="0"/>
              <a:t>Configuration</a:t>
            </a:r>
          </a:p>
          <a:p>
            <a:pPr marL="0" indent="0">
              <a:buNone/>
            </a:pPr>
            <a:r>
              <a:rPr lang="en-IN" sz="1600" dirty="0"/>
              <a:t>import </a:t>
            </a:r>
            <a:r>
              <a:rPr lang="en-IN" sz="1600" dirty="0" err="1"/>
              <a:t>streamlit</a:t>
            </a:r>
            <a:r>
              <a:rPr lang="en-IN" sz="1600" dirty="0"/>
              <a:t> as </a:t>
            </a:r>
            <a:r>
              <a:rPr lang="en-IN" sz="1600" dirty="0" err="1" smtClean="0"/>
              <a:t>st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/>
              <a:t>from </a:t>
            </a:r>
            <a:r>
              <a:rPr lang="en-IN" sz="1600" dirty="0" err="1"/>
              <a:t>langchain_config</a:t>
            </a:r>
            <a:r>
              <a:rPr lang="en-IN" sz="1600" dirty="0"/>
              <a:t> import </a:t>
            </a:r>
            <a:r>
              <a:rPr lang="en-IN" sz="1600" dirty="0" err="1"/>
              <a:t>llm_chain</a:t>
            </a:r>
            <a:r>
              <a:rPr lang="en-IN" sz="1600" dirty="0"/>
              <a:t>, </a:t>
            </a:r>
            <a:r>
              <a:rPr lang="en-IN" sz="1600" dirty="0" err="1" smtClean="0"/>
              <a:t>get_summary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err="1"/>
              <a:t>st.title</a:t>
            </a:r>
            <a:r>
              <a:rPr lang="en-IN" sz="1600" dirty="0"/>
              <a:t>('Equity Research News Tool') </a:t>
            </a:r>
            <a:endParaRPr lang="en-IN" sz="1600" dirty="0" smtClean="0"/>
          </a:p>
          <a:p>
            <a:pPr marL="0" indent="0">
              <a:buNone/>
            </a:pPr>
            <a:r>
              <a:rPr lang="en-IN" sz="1600" dirty="0" err="1"/>
              <a:t>st.write</a:t>
            </a:r>
            <a:r>
              <a:rPr lang="en-IN" sz="1600" dirty="0"/>
              <a:t>('Enter your query to get the latest news articles summarized.')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3097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283335" y="1171976"/>
            <a:ext cx="9767128" cy="507642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57" y="1661254"/>
            <a:ext cx="8588533" cy="409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3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40158" y="1081826"/>
            <a:ext cx="9109695" cy="516657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Phase 5: Testing and Validation 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1. Task </a:t>
            </a:r>
            <a:r>
              <a:rPr lang="en-IN" dirty="0"/>
              <a:t>5.1: Test Basic Functionality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Ensure </a:t>
            </a:r>
            <a:r>
              <a:rPr lang="en-IN" dirty="0"/>
              <a:t>the app runs without errors.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Verify </a:t>
            </a:r>
            <a:r>
              <a:rPr lang="en-IN" dirty="0"/>
              <a:t>that entering a query returns summarized news articles.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2</a:t>
            </a:r>
            <a:r>
              <a:rPr lang="en-IN" dirty="0"/>
              <a:t>. Task 5.2: Validate News Summarization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Check </a:t>
            </a:r>
            <a:r>
              <a:rPr lang="en-IN" dirty="0"/>
              <a:t>the accuracy and relevance of the summaries generated by the tool.</a:t>
            </a:r>
          </a:p>
        </p:txBody>
      </p:sp>
    </p:spTree>
    <p:extLst>
      <p:ext uri="{BB962C8B-B14F-4D97-AF65-F5344CB8AC3E}">
        <p14:creationId xmlns:p14="http://schemas.microsoft.com/office/powerpoint/2010/main" val="14809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6" y="1648496"/>
            <a:ext cx="8987275" cy="3991483"/>
          </a:xfrm>
        </p:spPr>
      </p:pic>
    </p:spTree>
    <p:extLst>
      <p:ext uri="{BB962C8B-B14F-4D97-AF65-F5344CB8AC3E}">
        <p14:creationId xmlns:p14="http://schemas.microsoft.com/office/powerpoint/2010/main" val="5918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3" y="1210614"/>
            <a:ext cx="9740760" cy="50613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28" y="1350912"/>
            <a:ext cx="6658535" cy="478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8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266</TotalTime>
  <Words>171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PROJECT - 9</vt:lpstr>
      <vt:lpstr>Project Tasks   Phase 1: Environment Setup   1. Task 1.1: Install Required Libraries ○ Command: pip install langchain openai streamlit newsapi-python   2. Task 1.2: Obtain API Keys   Get OpenAI API key from the OpenAI website. [Procedure]  Get NewsAPI key from the NewsAPI website. [Procedure]    </vt:lpstr>
      <vt:lpstr>Phase 2: LangChain Configuration  Task 2.1: Create LangChain Configuration File  Task 2.2: Initialize OpenAI API in langchain_config.py  from langchain import OpenAI, LLMChain, PromptTemplate  openai_api_key = 'your-openai-api-key'  openai = OpenAI(api_key=openai_api_key)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-2</dc:title>
  <dc:creator>Rakesh Sahu</dc:creator>
  <cp:lastModifiedBy>Admin</cp:lastModifiedBy>
  <cp:revision>21</cp:revision>
  <dcterms:created xsi:type="dcterms:W3CDTF">2024-12-03T16:04:20Z</dcterms:created>
  <dcterms:modified xsi:type="dcterms:W3CDTF">2025-10-05T13:10:08Z</dcterms:modified>
</cp:coreProperties>
</file>