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76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9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104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0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0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7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9F07-8275-4967-AE76-7C24640E263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C219-B70D-422F-4640-401673418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486" y="222636"/>
            <a:ext cx="4445230" cy="985962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4885B-C61C-93CA-68A2-9D628094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6128" y="1208598"/>
            <a:ext cx="4825924" cy="109689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Calculator using PYQT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177690-32DB-4753-D3BC-F3427D62EFC8}"/>
              </a:ext>
            </a:extLst>
          </p:cNvPr>
          <p:cNvSpPr txBox="1">
            <a:spLocks/>
          </p:cNvSpPr>
          <p:nvPr/>
        </p:nvSpPr>
        <p:spPr>
          <a:xfrm>
            <a:off x="648550" y="3797562"/>
            <a:ext cx="10491227" cy="2126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– SANTOSH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no – 8377011874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-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Digicrome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Academy | Data Science and AI | N-140724-E8-SS-27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347A7C-BB8C-ACE1-BAD6-F7378EAC411A}"/>
              </a:ext>
            </a:extLst>
          </p:cNvPr>
          <p:cNvSpPr txBox="1">
            <a:spLocks/>
          </p:cNvSpPr>
          <p:nvPr/>
        </p:nvSpPr>
        <p:spPr>
          <a:xfrm>
            <a:off x="982504" y="438667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T</a:t>
            </a:r>
            <a:endParaRPr lang="en-IN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928D1-2DD0-0031-7D03-DE23E9D8D2FE}"/>
              </a:ext>
            </a:extLst>
          </p:cNvPr>
          <p:cNvSpPr txBox="1"/>
          <p:nvPr/>
        </p:nvSpPr>
        <p:spPr>
          <a:xfrm>
            <a:off x="3044687" y="162810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ystem-ui"/>
              </a:rPr>
              <a:t>Nexthikes</a:t>
            </a:r>
            <a:r>
              <a:rPr lang="en-US" b="0" i="0" dirty="0">
                <a:effectLst/>
                <a:latin typeface="system-ui"/>
              </a:rPr>
              <a:t> | Internship Project Training | E-281024-M1PM-B8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1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CDDB-CB8B-272E-78B9-6926A697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88" y="339255"/>
            <a:ext cx="10669176" cy="6435255"/>
          </a:xfrm>
        </p:spPr>
        <p:txBody>
          <a:bodyPr>
            <a:normAutofit fontScale="90000"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Breakdown of the Code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Initialization (__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 method)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The window and layout are set up with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QVBoxLayout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QGridLayout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The display is created as 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QLineEdit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set to read-only.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Buttons are created and arranged via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create_buttons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2)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 Creation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create_buttons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method):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sets up all the buttons (0-9, +, -, *, /, C, and =) in the grid layout.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Each button is connected to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on_button_click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Button Click Handling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on_button_click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method):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method determines which button was clicked and takes action accordingly: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If C is clicked, it clears the display.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If = is clicked, it performs the calculation.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If a number or operator is clicked, it handles them using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handle_input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set_operator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Clearing the Display (clear method):</a:t>
            </a: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Clears the display and resets the operand, operator, and current input.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nb-NO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Handling (handle_input method):</a:t>
            </a:r>
            <a:br>
              <a:rPr lang="nb-N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 numbers to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current_input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updates the display.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&gt;If an operator is clicked, it calls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set_operator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Setting the Operator (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set_operator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method):</a:t>
            </a:r>
            <a:b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the first operand when the operator is clicked and ensures that only one operator is set.</a:t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169131-E94D-CC98-F719-7089BE46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88" y="339255"/>
            <a:ext cx="10669176" cy="6435255"/>
          </a:xfrm>
        </p:spPr>
        <p:txBody>
          <a:bodyPr>
            <a:normAutofit fontScale="90000"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Breakdown of the Code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 Setting the Operator (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set_operator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method):</a:t>
            </a: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the first operand when the operator is clicked and ensures that only one operator is set.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8) Performing the Arithmetic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compute_result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method):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the appropriate arithmetic operation (+, -, *, /).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&gt;Checks for division by zero, raising an exception in that case.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  <a:b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Separation of Logic: The code is more modular now. Functions like clear,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handle_input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set_operator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calculate are separated for clarity.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&gt;Error Handling: The code checks for division by zero and provides an "Error" message if any issue occurs during calculation.</a:t>
            </a:r>
            <a:b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&gt;Cleaner Button Logic: All buttons are created and handled in a separate function (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create_buttons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improving code organization.</a:t>
            </a: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/>
            </a:br>
            <a:br>
              <a:rPr lang="en-US" sz="1100" dirty="0"/>
            </a:b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6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22DD-523B-4F2D-33A6-CAE51EC4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655" y="2804645"/>
            <a:ext cx="5580343" cy="1083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541237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501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system-ui</vt:lpstr>
      <vt:lpstr>Trebuchet MS</vt:lpstr>
      <vt:lpstr>Wingdings 3</vt:lpstr>
      <vt:lpstr>Facet</vt:lpstr>
      <vt:lpstr>PROJECT -1</vt:lpstr>
      <vt:lpstr>Breakdown of the Code  1) Initialization (__init__ method) &gt; The window and layout are set up with QVBoxLayout and QGridLayout. &gt; The display is created as a QLineEdit and set to read-only. &gt; Buttons are created and arranged via create_buttons().  2) Button Creation (create_buttons method): &gt; This method sets up all the buttons (0-9, +, -, *, /, C, and =) in the grid layout. &gt; Each button is connected to on_button_click.  3) Button Click Handling (on_button_click method): &gt; This method determines which button was clicked and takes action accordingly: &gt; If C is clicked, it clears the display. &gt; If = is clicked, it performs the calculation. &gt; If a number or operator is clicked, it handles them using handle_input or set_operator.  4) Clearing the Display (clear method): &gt; Clears the display and resets the operand, operator, and current input.  5) Input Handling (handle_input method): &gt;Appends numbers to current_input and updates the display. &gt;If an operator is clicked, it calls set_operator.  6) Setting the Operator (set_operator method): &gt;Stores the first operand when the operator is clicked and ensures that only one operator is set.      </vt:lpstr>
      <vt:lpstr>Breakdown of the Code  7) Setting the Operator (set_operator method): &gt;Stores the first operand when the operator is clicked and ensures that only one operator is set.  8) Performing the Arithmetic (compute_result method): &gt;Executes the appropriate arithmetic operation (+, -, *, /). &gt;Checks for division by zero, raising an exception in that case.          Key Features: &gt;Separation of Logic: The code is more modular now. Functions like clear, handle_input, set_operator, and calculate are separated for clarity. &gt;Error Handling: The code checks for division by zero and provides an "Error" message if any issue occurs during calculation. &gt;Cleaner Button Logic: All buttons are created and handled in a separate function (create_buttons), improving code organization.    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Sahu</dc:creator>
  <cp:lastModifiedBy>Rakesh Sahu</cp:lastModifiedBy>
  <cp:revision>1</cp:revision>
  <dcterms:created xsi:type="dcterms:W3CDTF">2024-12-03T16:04:20Z</dcterms:created>
  <dcterms:modified xsi:type="dcterms:W3CDTF">2024-12-03T17:51:02Z</dcterms:modified>
</cp:coreProperties>
</file>