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412" r:id="rId3"/>
    <p:sldId id="344" r:id="rId4"/>
    <p:sldId id="345" r:id="rId5"/>
    <p:sldId id="409" r:id="rId6"/>
    <p:sldId id="408" r:id="rId7"/>
    <p:sldId id="355" r:id="rId8"/>
    <p:sldId id="359" r:id="rId9"/>
    <p:sldId id="385" r:id="rId10"/>
    <p:sldId id="346" r:id="rId11"/>
    <p:sldId id="347" r:id="rId12"/>
    <p:sldId id="377" r:id="rId13"/>
    <p:sldId id="381" r:id="rId14"/>
    <p:sldId id="362" r:id="rId15"/>
    <p:sldId id="393" r:id="rId16"/>
    <p:sldId id="370" r:id="rId17"/>
    <p:sldId id="411" r:id="rId18"/>
    <p:sldId id="356" r:id="rId19"/>
    <p:sldId id="395" r:id="rId20"/>
    <p:sldId id="394" r:id="rId21"/>
    <p:sldId id="398" r:id="rId22"/>
    <p:sldId id="384" r:id="rId23"/>
    <p:sldId id="388" r:id="rId24"/>
    <p:sldId id="404" r:id="rId25"/>
    <p:sldId id="389" r:id="rId26"/>
    <p:sldId id="402" r:id="rId27"/>
    <p:sldId id="401" r:id="rId28"/>
    <p:sldId id="358" r:id="rId29"/>
    <p:sldId id="406" r:id="rId30"/>
    <p:sldId id="410" r:id="rId31"/>
    <p:sldId id="34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BD58C-FB56-4B1D-AEC7-5B204D7E69AE}" v="5" dt="2024-04-07T02:16:54.387"/>
    <p1510:client id="{F182AB48-2A66-4852-8245-584ED2EF335F}" v="2" dt="2024-04-07T02:23:51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838" autoAdjust="0"/>
  </p:normalViewPr>
  <p:slideViewPr>
    <p:cSldViewPr snapToGrid="0">
      <p:cViewPr varScale="1">
        <p:scale>
          <a:sx n="65" d="100"/>
          <a:sy n="65" d="100"/>
        </p:scale>
        <p:origin x="23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Malagi" userId="ad6fa35b-8072-4b56-be2d-e607952c2e27" providerId="ADAL" clId="{653075B3-93CE-4F1F-AD03-1BC9CF0BA8A5}"/>
    <pc:docChg chg="undo custSel addSld delSld modSld sldOrd">
      <pc:chgData name="Santosh Malagi" userId="ad6fa35b-8072-4b56-be2d-e607952c2e27" providerId="ADAL" clId="{653075B3-93CE-4F1F-AD03-1BC9CF0BA8A5}" dt="2023-07-11T01:06:49.057" v="7377" actId="1076"/>
      <pc:docMkLst>
        <pc:docMk/>
      </pc:docMkLst>
      <pc:sldChg chg="delSp modSp add mod setBg delDesignElem">
        <pc:chgData name="Santosh Malagi" userId="ad6fa35b-8072-4b56-be2d-e607952c2e27" providerId="ADAL" clId="{653075B3-93CE-4F1F-AD03-1BC9CF0BA8A5}" dt="2023-07-10T23:08:38.767" v="2289" actId="20577"/>
        <pc:sldMkLst>
          <pc:docMk/>
          <pc:sldMk cId="2579168631" sldId="267"/>
        </pc:sldMkLst>
        <pc:spChg chg="mod">
          <ac:chgData name="Santosh Malagi" userId="ad6fa35b-8072-4b56-be2d-e607952c2e27" providerId="ADAL" clId="{653075B3-93CE-4F1F-AD03-1BC9CF0BA8A5}" dt="2023-07-10T23:08:38.767" v="2289" actId="20577"/>
          <ac:spMkLst>
            <pc:docMk/>
            <pc:sldMk cId="2579168631" sldId="267"/>
            <ac:spMk id="10" creationId="{A033F911-4CCF-42BE-BB8E-7A128AF50E43}"/>
          </ac:spMkLst>
        </pc:spChg>
        <pc:spChg chg="del">
          <ac:chgData name="Santosh Malagi" userId="ad6fa35b-8072-4b56-be2d-e607952c2e27" providerId="ADAL" clId="{653075B3-93CE-4F1F-AD03-1BC9CF0BA8A5}" dt="2023-07-10T23:07:44.804" v="2275"/>
          <ac:spMkLst>
            <pc:docMk/>
            <pc:sldMk cId="2579168631" sldId="267"/>
            <ac:spMk id="12" creationId="{B99E4D29-5F08-447A-A2A3-AB222BB49F50}"/>
          </ac:spMkLst>
        </pc:spChg>
      </pc:sldChg>
      <pc:sldChg chg="modSp mod">
        <pc:chgData name="Santosh Malagi" userId="ad6fa35b-8072-4b56-be2d-e607952c2e27" providerId="ADAL" clId="{653075B3-93CE-4F1F-AD03-1BC9CF0BA8A5}" dt="2023-07-10T23:47:59.802" v="3597" actId="20577"/>
        <pc:sldMkLst>
          <pc:docMk/>
          <pc:sldMk cId="2101435706" sldId="344"/>
        </pc:sldMkLst>
        <pc:spChg chg="mod">
          <ac:chgData name="Santosh Malagi" userId="ad6fa35b-8072-4b56-be2d-e607952c2e27" providerId="ADAL" clId="{653075B3-93CE-4F1F-AD03-1BC9CF0BA8A5}" dt="2023-07-10T23:47:59.802" v="3597" actId="20577"/>
          <ac:spMkLst>
            <pc:docMk/>
            <pc:sldMk cId="2101435706" sldId="344"/>
            <ac:spMk id="3" creationId="{382FC596-7C5A-E4AC-FEDD-A4862A6BB79D}"/>
          </ac:spMkLst>
        </pc:spChg>
      </pc:sldChg>
      <pc:sldChg chg="modSp mod">
        <pc:chgData name="Santosh Malagi" userId="ad6fa35b-8072-4b56-be2d-e607952c2e27" providerId="ADAL" clId="{653075B3-93CE-4F1F-AD03-1BC9CF0BA8A5}" dt="2023-07-10T23:47:42.354" v="3590" actId="20577"/>
        <pc:sldMkLst>
          <pc:docMk/>
          <pc:sldMk cId="2324376976" sldId="356"/>
        </pc:sldMkLst>
        <pc:spChg chg="mod">
          <ac:chgData name="Santosh Malagi" userId="ad6fa35b-8072-4b56-be2d-e607952c2e27" providerId="ADAL" clId="{653075B3-93CE-4F1F-AD03-1BC9CF0BA8A5}" dt="2023-07-10T23:47:42.354" v="3590" actId="20577"/>
          <ac:spMkLst>
            <pc:docMk/>
            <pc:sldMk cId="2324376976" sldId="356"/>
            <ac:spMk id="2" creationId="{78EB6E92-EB3E-3468-603E-3824300EB707}"/>
          </ac:spMkLst>
        </pc:spChg>
      </pc:sldChg>
      <pc:sldChg chg="delSp modSp mod">
        <pc:chgData name="Santosh Malagi" userId="ad6fa35b-8072-4b56-be2d-e607952c2e27" providerId="ADAL" clId="{653075B3-93CE-4F1F-AD03-1BC9CF0BA8A5}" dt="2023-07-10T23:48:16.632" v="3610" actId="478"/>
        <pc:sldMkLst>
          <pc:docMk/>
          <pc:sldMk cId="3127963045" sldId="358"/>
        </pc:sldMkLst>
        <pc:spChg chg="mod">
          <ac:chgData name="Santosh Malagi" userId="ad6fa35b-8072-4b56-be2d-e607952c2e27" providerId="ADAL" clId="{653075B3-93CE-4F1F-AD03-1BC9CF0BA8A5}" dt="2023-07-10T23:48:08.768" v="3608" actId="20577"/>
          <ac:spMkLst>
            <pc:docMk/>
            <pc:sldMk cId="3127963045" sldId="358"/>
            <ac:spMk id="2" creationId="{78EB6E92-EB3E-3468-603E-3824300EB707}"/>
          </ac:spMkLst>
        </pc:spChg>
        <pc:spChg chg="del mod">
          <ac:chgData name="Santosh Malagi" userId="ad6fa35b-8072-4b56-be2d-e607952c2e27" providerId="ADAL" clId="{653075B3-93CE-4F1F-AD03-1BC9CF0BA8A5}" dt="2023-07-10T23:48:16.632" v="3610" actId="478"/>
          <ac:spMkLst>
            <pc:docMk/>
            <pc:sldMk cId="3127963045" sldId="358"/>
            <ac:spMk id="3" creationId="{8B6FBCA7-DA23-FE9D-A77A-51DE14716EF2}"/>
          </ac:spMkLst>
        </pc:spChg>
      </pc:sldChg>
      <pc:sldChg chg="modSp mod">
        <pc:chgData name="Santosh Malagi" userId="ad6fa35b-8072-4b56-be2d-e607952c2e27" providerId="ADAL" clId="{653075B3-93CE-4F1F-AD03-1BC9CF0BA8A5}" dt="2023-07-10T23:44:17.089" v="3432" actId="1076"/>
        <pc:sldMkLst>
          <pc:docMk/>
          <pc:sldMk cId="3240612529" sldId="362"/>
        </pc:sldMkLst>
        <pc:spChg chg="mod">
          <ac:chgData name="Santosh Malagi" userId="ad6fa35b-8072-4b56-be2d-e607952c2e27" providerId="ADAL" clId="{653075B3-93CE-4F1F-AD03-1BC9CF0BA8A5}" dt="2023-07-10T22:29:42.869" v="3" actId="113"/>
          <ac:spMkLst>
            <pc:docMk/>
            <pc:sldMk cId="3240612529" sldId="362"/>
            <ac:spMk id="3" creationId="{AB437907-9800-EF8F-AF84-70771A71C659}"/>
          </ac:spMkLst>
        </pc:spChg>
        <pc:spChg chg="mod">
          <ac:chgData name="Santosh Malagi" userId="ad6fa35b-8072-4b56-be2d-e607952c2e27" providerId="ADAL" clId="{653075B3-93CE-4F1F-AD03-1BC9CF0BA8A5}" dt="2023-07-10T23:44:17.089" v="3432" actId="1076"/>
          <ac:spMkLst>
            <pc:docMk/>
            <pc:sldMk cId="3240612529" sldId="362"/>
            <ac:spMk id="4" creationId="{94B51996-3EF3-3CD5-4B70-9EC75FBE1FB7}"/>
          </ac:spMkLst>
        </pc:spChg>
      </pc:sldChg>
      <pc:sldChg chg="addSp modSp mod">
        <pc:chgData name="Santosh Malagi" userId="ad6fa35b-8072-4b56-be2d-e607952c2e27" providerId="ADAL" clId="{653075B3-93CE-4F1F-AD03-1BC9CF0BA8A5}" dt="2023-07-10T23:07:15.165" v="2273" actId="20577"/>
        <pc:sldMkLst>
          <pc:docMk/>
          <pc:sldMk cId="793246803" sldId="366"/>
        </pc:sldMkLst>
        <pc:spChg chg="add mod">
          <ac:chgData name="Santosh Malagi" userId="ad6fa35b-8072-4b56-be2d-e607952c2e27" providerId="ADAL" clId="{653075B3-93CE-4F1F-AD03-1BC9CF0BA8A5}" dt="2023-07-10T23:07:15.165" v="2273" actId="20577"/>
          <ac:spMkLst>
            <pc:docMk/>
            <pc:sldMk cId="793246803" sldId="366"/>
            <ac:spMk id="3" creationId="{D62293DA-D2FF-498C-83A9-BCB82899043F}"/>
          </ac:spMkLst>
        </pc:spChg>
      </pc:sldChg>
      <pc:sldChg chg="addSp delSp modSp mod ord modNotesTx">
        <pc:chgData name="Santosh Malagi" userId="ad6fa35b-8072-4b56-be2d-e607952c2e27" providerId="ADAL" clId="{653075B3-93CE-4F1F-AD03-1BC9CF0BA8A5}" dt="2023-07-11T00:49:52.334" v="7061"/>
        <pc:sldMkLst>
          <pc:docMk/>
          <pc:sldMk cId="1505380276" sldId="402"/>
        </pc:sldMkLst>
        <pc:spChg chg="mod">
          <ac:chgData name="Santosh Malagi" userId="ad6fa35b-8072-4b56-be2d-e607952c2e27" providerId="ADAL" clId="{653075B3-93CE-4F1F-AD03-1BC9CF0BA8A5}" dt="2023-07-10T23:30:13.867" v="2654" actId="6549"/>
          <ac:spMkLst>
            <pc:docMk/>
            <pc:sldMk cId="1505380276" sldId="402"/>
            <ac:spMk id="2" creationId="{FB71C02F-BC3E-4D73-99D7-3AD26B76CE39}"/>
          </ac:spMkLst>
        </pc:spChg>
        <pc:spChg chg="del mod">
          <ac:chgData name="Santosh Malagi" userId="ad6fa35b-8072-4b56-be2d-e607952c2e27" providerId="ADAL" clId="{653075B3-93CE-4F1F-AD03-1BC9CF0BA8A5}" dt="2023-07-10T23:30:18.524" v="2655" actId="21"/>
          <ac:spMkLst>
            <pc:docMk/>
            <pc:sldMk cId="1505380276" sldId="402"/>
            <ac:spMk id="3" creationId="{E3A72637-1570-2019-4E99-0AEEBC67BBEA}"/>
          </ac:spMkLst>
        </pc:spChg>
        <pc:spChg chg="add mod">
          <ac:chgData name="Santosh Malagi" userId="ad6fa35b-8072-4b56-be2d-e607952c2e27" providerId="ADAL" clId="{653075B3-93CE-4F1F-AD03-1BC9CF0BA8A5}" dt="2023-07-10T23:18:52.329" v="2408" actId="20577"/>
          <ac:spMkLst>
            <pc:docMk/>
            <pc:sldMk cId="1505380276" sldId="402"/>
            <ac:spMk id="6" creationId="{84F2D301-6D3D-4065-BC7D-384D3FB3FF1F}"/>
          </ac:spMkLst>
        </pc:spChg>
        <pc:spChg chg="add mod">
          <ac:chgData name="Santosh Malagi" userId="ad6fa35b-8072-4b56-be2d-e607952c2e27" providerId="ADAL" clId="{653075B3-93CE-4F1F-AD03-1BC9CF0BA8A5}" dt="2023-07-10T23:19:49.156" v="2473" actId="1076"/>
          <ac:spMkLst>
            <pc:docMk/>
            <pc:sldMk cId="1505380276" sldId="402"/>
            <ac:spMk id="7" creationId="{F791EC9B-B990-46A7-9E34-BE9C2E8F9BE8}"/>
          </ac:spMkLst>
        </pc:spChg>
        <pc:spChg chg="add mod">
          <ac:chgData name="Santosh Malagi" userId="ad6fa35b-8072-4b56-be2d-e607952c2e27" providerId="ADAL" clId="{653075B3-93CE-4F1F-AD03-1BC9CF0BA8A5}" dt="2023-07-10T23:28:57.855" v="2651" actId="1076"/>
          <ac:spMkLst>
            <pc:docMk/>
            <pc:sldMk cId="1505380276" sldId="402"/>
            <ac:spMk id="8" creationId="{394D21E2-631E-4F98-897F-C4D6F7165CBB}"/>
          </ac:spMkLst>
        </pc:spChg>
        <pc:spChg chg="add mod">
          <ac:chgData name="Santosh Malagi" userId="ad6fa35b-8072-4b56-be2d-e607952c2e27" providerId="ADAL" clId="{653075B3-93CE-4F1F-AD03-1BC9CF0BA8A5}" dt="2023-07-10T23:22:18.690" v="2552" actId="20577"/>
          <ac:spMkLst>
            <pc:docMk/>
            <pc:sldMk cId="1505380276" sldId="402"/>
            <ac:spMk id="9" creationId="{FF92371C-14A2-47F5-B99C-A73D3F022D47}"/>
          </ac:spMkLst>
        </pc:spChg>
        <pc:spChg chg="add mod">
          <ac:chgData name="Santosh Malagi" userId="ad6fa35b-8072-4b56-be2d-e607952c2e27" providerId="ADAL" clId="{653075B3-93CE-4F1F-AD03-1BC9CF0BA8A5}" dt="2023-07-10T23:34:16.166" v="2699" actId="1076"/>
          <ac:spMkLst>
            <pc:docMk/>
            <pc:sldMk cId="1505380276" sldId="402"/>
            <ac:spMk id="11" creationId="{EDB12A56-B788-436B-A56D-52F4B729C7CE}"/>
          </ac:spMkLst>
        </pc:spChg>
        <pc:spChg chg="add mod">
          <ac:chgData name="Santosh Malagi" userId="ad6fa35b-8072-4b56-be2d-e607952c2e27" providerId="ADAL" clId="{653075B3-93CE-4F1F-AD03-1BC9CF0BA8A5}" dt="2023-07-10T23:34:22.276" v="2702" actId="1076"/>
          <ac:spMkLst>
            <pc:docMk/>
            <pc:sldMk cId="1505380276" sldId="402"/>
            <ac:spMk id="13" creationId="{493BC559-0E4D-4B9F-9A33-D96B290465B3}"/>
          </ac:spMkLst>
        </pc:spChg>
        <pc:spChg chg="add del mod">
          <ac:chgData name="Santosh Malagi" userId="ad6fa35b-8072-4b56-be2d-e607952c2e27" providerId="ADAL" clId="{653075B3-93CE-4F1F-AD03-1BC9CF0BA8A5}" dt="2023-07-10T23:31:35.620" v="2673" actId="478"/>
          <ac:spMkLst>
            <pc:docMk/>
            <pc:sldMk cId="1505380276" sldId="402"/>
            <ac:spMk id="14" creationId="{13C7951D-59FE-4EFC-A0BE-ED6C7986406E}"/>
          </ac:spMkLst>
        </pc:spChg>
        <pc:spChg chg="add mod">
          <ac:chgData name="Santosh Malagi" userId="ad6fa35b-8072-4b56-be2d-e607952c2e27" providerId="ADAL" clId="{653075B3-93CE-4F1F-AD03-1BC9CF0BA8A5}" dt="2023-07-10T23:34:54.839" v="2709" actId="1076"/>
          <ac:spMkLst>
            <pc:docMk/>
            <pc:sldMk cId="1505380276" sldId="402"/>
            <ac:spMk id="15" creationId="{D62BF6F6-E32F-4EB2-B11F-924788CF7DD9}"/>
          </ac:spMkLst>
        </pc:spChg>
        <pc:spChg chg="add mod">
          <ac:chgData name="Santosh Malagi" userId="ad6fa35b-8072-4b56-be2d-e607952c2e27" providerId="ADAL" clId="{653075B3-93CE-4F1F-AD03-1BC9CF0BA8A5}" dt="2023-07-10T23:34:49.962" v="2708" actId="1076"/>
          <ac:spMkLst>
            <pc:docMk/>
            <pc:sldMk cId="1505380276" sldId="402"/>
            <ac:spMk id="16" creationId="{5DF035B6-AAEA-491E-829A-4001BCAAE602}"/>
          </ac:spMkLst>
        </pc:spChg>
        <pc:grpChg chg="add mod">
          <ac:chgData name="Santosh Malagi" userId="ad6fa35b-8072-4b56-be2d-e607952c2e27" providerId="ADAL" clId="{653075B3-93CE-4F1F-AD03-1BC9CF0BA8A5}" dt="2023-07-10T23:34:47.420" v="2707" actId="1076"/>
          <ac:grpSpMkLst>
            <pc:docMk/>
            <pc:sldMk cId="1505380276" sldId="402"/>
            <ac:grpSpMk id="19" creationId="{E4DE8FE8-3901-43AC-8D2E-DD0711D917D6}"/>
          </ac:grpSpMkLst>
        </pc:grpChg>
        <pc:picChg chg="add mod ord">
          <ac:chgData name="Santosh Malagi" userId="ad6fa35b-8072-4b56-be2d-e607952c2e27" providerId="ADAL" clId="{653075B3-93CE-4F1F-AD03-1BC9CF0BA8A5}" dt="2023-07-10T23:28:24.090" v="2643" actId="1076"/>
          <ac:picMkLst>
            <pc:docMk/>
            <pc:sldMk cId="1505380276" sldId="402"/>
            <ac:picMk id="5" creationId="{51A35247-423F-4533-955D-396B59E8A6D0}"/>
          </ac:picMkLst>
        </pc:picChg>
        <pc:picChg chg="add mod ord">
          <ac:chgData name="Santosh Malagi" userId="ad6fa35b-8072-4b56-be2d-e607952c2e27" providerId="ADAL" clId="{653075B3-93CE-4F1F-AD03-1BC9CF0BA8A5}" dt="2023-07-10T23:34:40.547" v="2706" actId="164"/>
          <ac:picMkLst>
            <pc:docMk/>
            <pc:sldMk cId="1505380276" sldId="402"/>
            <ac:picMk id="17" creationId="{B4F0166A-0169-4162-93ED-23AB3805A961}"/>
          </ac:picMkLst>
        </pc:picChg>
        <pc:picChg chg="add mod ord">
          <ac:chgData name="Santosh Malagi" userId="ad6fa35b-8072-4b56-be2d-e607952c2e27" providerId="ADAL" clId="{653075B3-93CE-4F1F-AD03-1BC9CF0BA8A5}" dt="2023-07-10T23:34:40.547" v="2706" actId="164"/>
          <ac:picMkLst>
            <pc:docMk/>
            <pc:sldMk cId="1505380276" sldId="402"/>
            <ac:picMk id="18" creationId="{0C41C899-837B-48C8-8519-C36D7A2A81E0}"/>
          </ac:picMkLst>
        </pc:picChg>
      </pc:sldChg>
      <pc:sldChg chg="addSp delSp modSp mod ord modNotesTx">
        <pc:chgData name="Santosh Malagi" userId="ad6fa35b-8072-4b56-be2d-e607952c2e27" providerId="ADAL" clId="{653075B3-93CE-4F1F-AD03-1BC9CF0BA8A5}" dt="2023-07-11T00:50:06.201" v="7064"/>
        <pc:sldMkLst>
          <pc:docMk/>
          <pc:sldMk cId="2895357001" sldId="406"/>
        </pc:sldMkLst>
        <pc:spChg chg="mod">
          <ac:chgData name="Santosh Malagi" userId="ad6fa35b-8072-4b56-be2d-e607952c2e27" providerId="ADAL" clId="{653075B3-93CE-4F1F-AD03-1BC9CF0BA8A5}" dt="2023-07-10T23:23:57.940" v="2609" actId="313"/>
          <ac:spMkLst>
            <pc:docMk/>
            <pc:sldMk cId="2895357001" sldId="406"/>
            <ac:spMk id="2" creationId="{FB71C02F-BC3E-4D73-99D7-3AD26B76CE39}"/>
          </ac:spMkLst>
        </pc:spChg>
        <pc:spChg chg="add mod">
          <ac:chgData name="Santosh Malagi" userId="ad6fa35b-8072-4b56-be2d-e607952c2e27" providerId="ADAL" clId="{653075B3-93CE-4F1F-AD03-1BC9CF0BA8A5}" dt="2023-07-11T00:46:15.092" v="7023" actId="1076"/>
          <ac:spMkLst>
            <pc:docMk/>
            <pc:sldMk cId="2895357001" sldId="406"/>
            <ac:spMk id="3" creationId="{62A6E062-77AB-4271-953D-208FA6998199}"/>
          </ac:spMkLst>
        </pc:spChg>
        <pc:spChg chg="add del">
          <ac:chgData name="Santosh Malagi" userId="ad6fa35b-8072-4b56-be2d-e607952c2e27" providerId="ADAL" clId="{653075B3-93CE-4F1F-AD03-1BC9CF0BA8A5}" dt="2023-07-11T00:35:39.485" v="6331" actId="22"/>
          <ac:spMkLst>
            <pc:docMk/>
            <pc:sldMk cId="2895357001" sldId="406"/>
            <ac:spMk id="5" creationId="{7A344399-3860-4D77-AF9B-B6503A9BA346}"/>
          </ac:spMkLst>
        </pc:spChg>
        <pc:spChg chg="add del mod">
          <ac:chgData name="Santosh Malagi" userId="ad6fa35b-8072-4b56-be2d-e607952c2e27" providerId="ADAL" clId="{653075B3-93CE-4F1F-AD03-1BC9CF0BA8A5}" dt="2023-07-11T00:39:50.859" v="6467" actId="21"/>
          <ac:spMkLst>
            <pc:docMk/>
            <pc:sldMk cId="2895357001" sldId="406"/>
            <ac:spMk id="7" creationId="{79C0F3E9-22F2-4CC3-AD14-5F1389C86151}"/>
          </ac:spMkLst>
        </pc:spChg>
      </pc:sldChg>
      <pc:sldChg chg="addSp delSp modSp del mod modNotesTx">
        <pc:chgData name="Santosh Malagi" userId="ad6fa35b-8072-4b56-be2d-e607952c2e27" providerId="ADAL" clId="{653075B3-93CE-4F1F-AD03-1BC9CF0BA8A5}" dt="2023-07-11T00:49:56.396" v="7062" actId="47"/>
        <pc:sldMkLst>
          <pc:docMk/>
          <pc:sldMk cId="1199527202" sldId="407"/>
        </pc:sldMkLst>
        <pc:spChg chg="del mod">
          <ac:chgData name="Santosh Malagi" userId="ad6fa35b-8072-4b56-be2d-e607952c2e27" providerId="ADAL" clId="{653075B3-93CE-4F1F-AD03-1BC9CF0BA8A5}" dt="2023-07-11T00:49:25.574" v="7056"/>
          <ac:spMkLst>
            <pc:docMk/>
            <pc:sldMk cId="1199527202" sldId="407"/>
            <ac:spMk id="4" creationId="{5921B5ED-EE3D-733A-B17A-6F46760C529B}"/>
          </ac:spMkLst>
        </pc:spChg>
        <pc:spChg chg="add mod">
          <ac:chgData name="Santosh Malagi" userId="ad6fa35b-8072-4b56-be2d-e607952c2e27" providerId="ADAL" clId="{653075B3-93CE-4F1F-AD03-1BC9CF0BA8A5}" dt="2023-07-11T00:49:31.485" v="7058" actId="21"/>
          <ac:spMkLst>
            <pc:docMk/>
            <pc:sldMk cId="1199527202" sldId="407"/>
            <ac:spMk id="5" creationId="{48FD7376-93B8-41DA-80A1-2C8D5CC958EF}"/>
          </ac:spMkLst>
        </pc:spChg>
      </pc:sldChg>
      <pc:sldChg chg="addSp delSp modSp mod">
        <pc:chgData name="Santosh Malagi" userId="ad6fa35b-8072-4b56-be2d-e607952c2e27" providerId="ADAL" clId="{653075B3-93CE-4F1F-AD03-1BC9CF0BA8A5}" dt="2023-07-11T00:47:16.697" v="7030" actId="20577"/>
        <pc:sldMkLst>
          <pc:docMk/>
          <pc:sldMk cId="1204066764" sldId="408"/>
        </pc:sldMkLst>
        <pc:spChg chg="add mod">
          <ac:chgData name="Santosh Malagi" userId="ad6fa35b-8072-4b56-be2d-e607952c2e27" providerId="ADAL" clId="{653075B3-93CE-4F1F-AD03-1BC9CF0BA8A5}" dt="2023-07-11T00:47:16.697" v="7030" actId="20577"/>
          <ac:spMkLst>
            <pc:docMk/>
            <pc:sldMk cId="1204066764" sldId="408"/>
            <ac:spMk id="3" creationId="{2877F1BA-BDBB-4FC1-A176-A3B72048034E}"/>
          </ac:spMkLst>
        </pc:spChg>
        <pc:spChg chg="add del mod">
          <ac:chgData name="Santosh Malagi" userId="ad6fa35b-8072-4b56-be2d-e607952c2e27" providerId="ADAL" clId="{653075B3-93CE-4F1F-AD03-1BC9CF0BA8A5}" dt="2023-07-10T23:50:12.830" v="3651" actId="478"/>
          <ac:spMkLst>
            <pc:docMk/>
            <pc:sldMk cId="1204066764" sldId="408"/>
            <ac:spMk id="4" creationId="{55609E9E-3ABB-4526-B667-61BE23E138D1}"/>
          </ac:spMkLst>
        </pc:spChg>
        <pc:spChg chg="mod">
          <ac:chgData name="Santosh Malagi" userId="ad6fa35b-8072-4b56-be2d-e607952c2e27" providerId="ADAL" clId="{653075B3-93CE-4F1F-AD03-1BC9CF0BA8A5}" dt="2023-07-10T23:57:09.857" v="3876" actId="14"/>
          <ac:spMkLst>
            <pc:docMk/>
            <pc:sldMk cId="1204066764" sldId="408"/>
            <ac:spMk id="8" creationId="{1109BB43-B99C-1E2D-1E89-ED71C41D6E57}"/>
          </ac:spMkLst>
        </pc:spChg>
      </pc:sldChg>
      <pc:sldChg chg="addSp modSp mod">
        <pc:chgData name="Santosh Malagi" userId="ad6fa35b-8072-4b56-be2d-e607952c2e27" providerId="ADAL" clId="{653075B3-93CE-4F1F-AD03-1BC9CF0BA8A5}" dt="2023-07-11T00:27:47.202" v="5564" actId="1076"/>
        <pc:sldMkLst>
          <pc:docMk/>
          <pc:sldMk cId="38169805" sldId="409"/>
        </pc:sldMkLst>
        <pc:spChg chg="add mod">
          <ac:chgData name="Santosh Malagi" userId="ad6fa35b-8072-4b56-be2d-e607952c2e27" providerId="ADAL" clId="{653075B3-93CE-4F1F-AD03-1BC9CF0BA8A5}" dt="2023-07-11T00:27:47.202" v="5564" actId="1076"/>
          <ac:spMkLst>
            <pc:docMk/>
            <pc:sldMk cId="38169805" sldId="409"/>
            <ac:spMk id="4" creationId="{70F6E9E1-33B5-435A-8B6E-2C17A7BB536E}"/>
          </ac:spMkLst>
        </pc:spChg>
        <pc:spChg chg="mod">
          <ac:chgData name="Santosh Malagi" userId="ad6fa35b-8072-4b56-be2d-e607952c2e27" providerId="ADAL" clId="{653075B3-93CE-4F1F-AD03-1BC9CF0BA8A5}" dt="2023-07-11T00:27:43.496" v="5563" actId="20577"/>
          <ac:spMkLst>
            <pc:docMk/>
            <pc:sldMk cId="38169805" sldId="409"/>
            <ac:spMk id="8" creationId="{1109BB43-B99C-1E2D-1E89-ED71C41D6E57}"/>
          </ac:spMkLst>
        </pc:spChg>
      </pc:sldChg>
      <pc:sldChg chg="addSp modSp add mod ord">
        <pc:chgData name="Santosh Malagi" userId="ad6fa35b-8072-4b56-be2d-e607952c2e27" providerId="ADAL" clId="{653075B3-93CE-4F1F-AD03-1BC9CF0BA8A5}" dt="2023-07-11T00:06:17.056" v="4520" actId="20577"/>
        <pc:sldMkLst>
          <pc:docMk/>
          <pc:sldMk cId="1952189991" sldId="410"/>
        </pc:sldMkLst>
        <pc:spChg chg="mod">
          <ac:chgData name="Santosh Malagi" userId="ad6fa35b-8072-4b56-be2d-e607952c2e27" providerId="ADAL" clId="{653075B3-93CE-4F1F-AD03-1BC9CF0BA8A5}" dt="2023-07-10T23:30:35.991" v="2666" actId="20577"/>
          <ac:spMkLst>
            <pc:docMk/>
            <pc:sldMk cId="1952189991" sldId="410"/>
            <ac:spMk id="2" creationId="{FB71C02F-BC3E-4D73-99D7-3AD26B76CE39}"/>
          </ac:spMkLst>
        </pc:spChg>
        <pc:spChg chg="mod">
          <ac:chgData name="Santosh Malagi" userId="ad6fa35b-8072-4b56-be2d-e607952c2e27" providerId="ADAL" clId="{653075B3-93CE-4F1F-AD03-1BC9CF0BA8A5}" dt="2023-07-11T00:06:17.056" v="4520" actId="20577"/>
          <ac:spMkLst>
            <pc:docMk/>
            <pc:sldMk cId="1952189991" sldId="410"/>
            <ac:spMk id="3" creationId="{62A6E062-77AB-4271-953D-208FA6998199}"/>
          </ac:spMkLst>
        </pc:spChg>
        <pc:spChg chg="add mod">
          <ac:chgData name="Santosh Malagi" userId="ad6fa35b-8072-4b56-be2d-e607952c2e27" providerId="ADAL" clId="{653075B3-93CE-4F1F-AD03-1BC9CF0BA8A5}" dt="2023-07-10T23:47:11.281" v="3588" actId="1076"/>
          <ac:spMkLst>
            <pc:docMk/>
            <pc:sldMk cId="1952189991" sldId="410"/>
            <ac:spMk id="4" creationId="{A1BD4FC4-32D1-40A5-B0A4-46228503663F}"/>
          </ac:spMkLst>
        </pc:spChg>
      </pc:sldChg>
      <pc:sldChg chg="delSp modSp add del mod">
        <pc:chgData name="Santosh Malagi" userId="ad6fa35b-8072-4b56-be2d-e607952c2e27" providerId="ADAL" clId="{653075B3-93CE-4F1F-AD03-1BC9CF0BA8A5}" dt="2023-07-10T23:08:03.150" v="2276" actId="47"/>
        <pc:sldMkLst>
          <pc:docMk/>
          <pc:sldMk cId="3352173959" sldId="410"/>
        </pc:sldMkLst>
        <pc:spChg chg="del mod">
          <ac:chgData name="Santosh Malagi" userId="ad6fa35b-8072-4b56-be2d-e607952c2e27" providerId="ADAL" clId="{653075B3-93CE-4F1F-AD03-1BC9CF0BA8A5}" dt="2023-07-10T22:56:53.424" v="1310" actId="478"/>
          <ac:spMkLst>
            <pc:docMk/>
            <pc:sldMk cId="3352173959" sldId="410"/>
            <ac:spMk id="3" creationId="{D62293DA-D2FF-498C-83A9-BCB82899043F}"/>
          </ac:spMkLst>
        </pc:spChg>
      </pc:sldChg>
      <pc:sldChg chg="addSp delSp modSp add mod">
        <pc:chgData name="Santosh Malagi" userId="ad6fa35b-8072-4b56-be2d-e607952c2e27" providerId="ADAL" clId="{653075B3-93CE-4F1F-AD03-1BC9CF0BA8A5}" dt="2023-07-11T01:06:49.057" v="7377" actId="1076"/>
        <pc:sldMkLst>
          <pc:docMk/>
          <pc:sldMk cId="2968412432" sldId="411"/>
        </pc:sldMkLst>
        <pc:spChg chg="mod">
          <ac:chgData name="Santosh Malagi" userId="ad6fa35b-8072-4b56-be2d-e607952c2e27" providerId="ADAL" clId="{653075B3-93CE-4F1F-AD03-1BC9CF0BA8A5}" dt="2023-07-10T23:55:43.137" v="3832" actId="20577"/>
          <ac:spMkLst>
            <pc:docMk/>
            <pc:sldMk cId="2968412432" sldId="411"/>
            <ac:spMk id="2" creationId="{FB71C02F-BC3E-4D73-99D7-3AD26B76CE39}"/>
          </ac:spMkLst>
        </pc:spChg>
        <pc:spChg chg="del">
          <ac:chgData name="Santosh Malagi" userId="ad6fa35b-8072-4b56-be2d-e607952c2e27" providerId="ADAL" clId="{653075B3-93CE-4F1F-AD03-1BC9CF0BA8A5}" dt="2023-07-10T23:55:46.256" v="3833" actId="478"/>
          <ac:spMkLst>
            <pc:docMk/>
            <pc:sldMk cId="2968412432" sldId="411"/>
            <ac:spMk id="3" creationId="{62A6E062-77AB-4271-953D-208FA6998199}"/>
          </ac:spMkLst>
        </pc:spChg>
        <pc:spChg chg="add del mod">
          <ac:chgData name="Santosh Malagi" userId="ad6fa35b-8072-4b56-be2d-e607952c2e27" providerId="ADAL" clId="{653075B3-93CE-4F1F-AD03-1BC9CF0BA8A5}" dt="2023-07-11T01:06:24.037" v="7374" actId="1076"/>
          <ac:spMkLst>
            <pc:docMk/>
            <pc:sldMk cId="2968412432" sldId="411"/>
            <ac:spMk id="7" creationId="{8FAE9CF1-C6F3-4B1B-9D1F-9D65BA2FD8D5}"/>
          </ac:spMkLst>
        </pc:spChg>
        <pc:spChg chg="add del mod">
          <ac:chgData name="Santosh Malagi" userId="ad6fa35b-8072-4b56-be2d-e607952c2e27" providerId="ADAL" clId="{653075B3-93CE-4F1F-AD03-1BC9CF0BA8A5}" dt="2023-07-11T01:02:52.350" v="7294" actId="478"/>
          <ac:spMkLst>
            <pc:docMk/>
            <pc:sldMk cId="2968412432" sldId="411"/>
            <ac:spMk id="8" creationId="{CF104F32-ED07-41D8-8BC1-E10BB0CD35E3}"/>
          </ac:spMkLst>
        </pc:spChg>
        <pc:spChg chg="add mod">
          <ac:chgData name="Santosh Malagi" userId="ad6fa35b-8072-4b56-be2d-e607952c2e27" providerId="ADAL" clId="{653075B3-93CE-4F1F-AD03-1BC9CF0BA8A5}" dt="2023-07-11T01:02:44.994" v="7293" actId="693"/>
          <ac:spMkLst>
            <pc:docMk/>
            <pc:sldMk cId="2968412432" sldId="411"/>
            <ac:spMk id="9" creationId="{197885BA-CF3E-419A-859B-967A90DBA4DE}"/>
          </ac:spMkLst>
        </pc:spChg>
        <pc:spChg chg="add mod">
          <ac:chgData name="Santosh Malagi" userId="ad6fa35b-8072-4b56-be2d-e607952c2e27" providerId="ADAL" clId="{653075B3-93CE-4F1F-AD03-1BC9CF0BA8A5}" dt="2023-07-11T01:03:09.573" v="7315" actId="20577"/>
          <ac:spMkLst>
            <pc:docMk/>
            <pc:sldMk cId="2968412432" sldId="411"/>
            <ac:spMk id="10" creationId="{A03B389F-CCEB-4911-BAE2-035A0C89C766}"/>
          </ac:spMkLst>
        </pc:spChg>
        <pc:spChg chg="add mod">
          <ac:chgData name="Santosh Malagi" userId="ad6fa35b-8072-4b56-be2d-e607952c2e27" providerId="ADAL" clId="{653075B3-93CE-4F1F-AD03-1BC9CF0BA8A5}" dt="2023-07-11T01:04:03.727" v="7321" actId="1076"/>
          <ac:spMkLst>
            <pc:docMk/>
            <pc:sldMk cId="2968412432" sldId="411"/>
            <ac:spMk id="11" creationId="{9F3B75E2-9052-42CD-BA7D-3DF4C3F7BCEC}"/>
          </ac:spMkLst>
        </pc:spChg>
        <pc:spChg chg="add mod">
          <ac:chgData name="Santosh Malagi" userId="ad6fa35b-8072-4b56-be2d-e607952c2e27" providerId="ADAL" clId="{653075B3-93CE-4F1F-AD03-1BC9CF0BA8A5}" dt="2023-07-11T01:04:26.507" v="7367" actId="1076"/>
          <ac:spMkLst>
            <pc:docMk/>
            <pc:sldMk cId="2968412432" sldId="411"/>
            <ac:spMk id="12" creationId="{3A8DDB78-DCE1-41B2-9F62-E3A44455B7D7}"/>
          </ac:spMkLst>
        </pc:spChg>
        <pc:graphicFrameChg chg="add del mod modGraphic">
          <ac:chgData name="Santosh Malagi" userId="ad6fa35b-8072-4b56-be2d-e607952c2e27" providerId="ADAL" clId="{653075B3-93CE-4F1F-AD03-1BC9CF0BA8A5}" dt="2023-07-11T00:54:16.538" v="7067" actId="1032"/>
          <ac:graphicFrameMkLst>
            <pc:docMk/>
            <pc:sldMk cId="2968412432" sldId="411"/>
            <ac:graphicFrameMk id="4" creationId="{31624AF7-3EB8-4E7B-9859-B2DF79771A8E}"/>
          </ac:graphicFrameMkLst>
        </pc:graphicFrameChg>
        <pc:graphicFrameChg chg="add mod modGraphic">
          <ac:chgData name="Santosh Malagi" userId="ad6fa35b-8072-4b56-be2d-e607952c2e27" providerId="ADAL" clId="{653075B3-93CE-4F1F-AD03-1BC9CF0BA8A5}" dt="2023-07-11T01:02:59.167" v="7302" actId="20577"/>
          <ac:graphicFrameMkLst>
            <pc:docMk/>
            <pc:sldMk cId="2968412432" sldId="411"/>
            <ac:graphicFrameMk id="5" creationId="{C631258A-1DA2-47A7-8171-D8C096C7EDD7}"/>
          </ac:graphicFrameMkLst>
        </pc:graphicFrameChg>
        <pc:graphicFrameChg chg="add del mod modGraphic">
          <ac:chgData name="Santosh Malagi" userId="ad6fa35b-8072-4b56-be2d-e607952c2e27" providerId="ADAL" clId="{653075B3-93CE-4F1F-AD03-1BC9CF0BA8A5}" dt="2023-07-11T01:00:35.957" v="7208" actId="478"/>
          <ac:graphicFrameMkLst>
            <pc:docMk/>
            <pc:sldMk cId="2968412432" sldId="411"/>
            <ac:graphicFrameMk id="6" creationId="{F1FF48F0-E862-46E9-9C02-269EC593C03E}"/>
          </ac:graphicFrameMkLst>
        </pc:graphicFrameChg>
        <pc:picChg chg="add mod">
          <ac:chgData name="Santosh Malagi" userId="ad6fa35b-8072-4b56-be2d-e607952c2e27" providerId="ADAL" clId="{653075B3-93CE-4F1F-AD03-1BC9CF0BA8A5}" dt="2023-07-11T01:06:25.986" v="7375" actId="1076"/>
          <ac:picMkLst>
            <pc:docMk/>
            <pc:sldMk cId="2968412432" sldId="411"/>
            <ac:picMk id="14" creationId="{41A12C76-2D03-4B7A-86C5-E2F8ABFEAC4F}"/>
          </ac:picMkLst>
        </pc:picChg>
        <pc:picChg chg="add mod">
          <ac:chgData name="Santosh Malagi" userId="ad6fa35b-8072-4b56-be2d-e607952c2e27" providerId="ADAL" clId="{653075B3-93CE-4F1F-AD03-1BC9CF0BA8A5}" dt="2023-07-11T01:06:49.057" v="7377" actId="1076"/>
          <ac:picMkLst>
            <pc:docMk/>
            <pc:sldMk cId="2968412432" sldId="411"/>
            <ac:picMk id="16" creationId="{963B88C9-566A-434C-86A5-D4D6A549C99D}"/>
          </ac:picMkLst>
        </pc:picChg>
      </pc:sldChg>
      <pc:sldChg chg="delSp modSp new mod ord">
        <pc:chgData name="Santosh Malagi" userId="ad6fa35b-8072-4b56-be2d-e607952c2e27" providerId="ADAL" clId="{653075B3-93CE-4F1F-AD03-1BC9CF0BA8A5}" dt="2023-07-11T00:48:56.339" v="7053"/>
        <pc:sldMkLst>
          <pc:docMk/>
          <pc:sldMk cId="1337922374" sldId="412"/>
        </pc:sldMkLst>
        <pc:spChg chg="mod">
          <ac:chgData name="Santosh Malagi" userId="ad6fa35b-8072-4b56-be2d-e607952c2e27" providerId="ADAL" clId="{653075B3-93CE-4F1F-AD03-1BC9CF0BA8A5}" dt="2023-07-11T00:48:43.233" v="7048" actId="122"/>
          <ac:spMkLst>
            <pc:docMk/>
            <pc:sldMk cId="1337922374" sldId="412"/>
            <ac:spMk id="2" creationId="{C9F509DB-02BD-43A5-8EAF-7296623A3033}"/>
          </ac:spMkLst>
        </pc:spChg>
        <pc:spChg chg="del">
          <ac:chgData name="Santosh Malagi" userId="ad6fa35b-8072-4b56-be2d-e607952c2e27" providerId="ADAL" clId="{653075B3-93CE-4F1F-AD03-1BC9CF0BA8A5}" dt="2023-07-11T00:48:45.821" v="7049" actId="478"/>
          <ac:spMkLst>
            <pc:docMk/>
            <pc:sldMk cId="1337922374" sldId="412"/>
            <ac:spMk id="3" creationId="{2B457E79-7E30-4284-AA84-F04453C0FF42}"/>
          </ac:spMkLst>
        </pc:spChg>
      </pc:sldChg>
      <pc:sldChg chg="add del">
        <pc:chgData name="Santosh Malagi" userId="ad6fa35b-8072-4b56-be2d-e607952c2e27" providerId="ADAL" clId="{653075B3-93CE-4F1F-AD03-1BC9CF0BA8A5}" dt="2023-07-10T23:06:53.689" v="2271" actId="47"/>
        <pc:sldMkLst>
          <pc:docMk/>
          <pc:sldMk cId="2310519009" sldId="6959"/>
        </pc:sldMkLst>
      </pc:sldChg>
    </pc:docChg>
  </pc:docChgLst>
  <pc:docChgLst>
    <pc:chgData name="Santosh Malagi" userId="90303e6cf55efb4d" providerId="LiveId" clId="{09EA7C05-396A-4CDB-A14B-1D5D0BB02878}"/>
    <pc:docChg chg="undo redo custSel addSld delSld modSld">
      <pc:chgData name="Santosh Malagi" userId="90303e6cf55efb4d" providerId="LiveId" clId="{09EA7C05-396A-4CDB-A14B-1D5D0BB02878}" dt="2024-02-27T02:47:42.738" v="100"/>
      <pc:docMkLst>
        <pc:docMk/>
      </pc:docMkLst>
      <pc:sldChg chg="addSp modSp mod">
        <pc:chgData name="Santosh Malagi" userId="90303e6cf55efb4d" providerId="LiveId" clId="{09EA7C05-396A-4CDB-A14B-1D5D0BB02878}" dt="2024-02-27T02:44:58.405" v="34" actId="1076"/>
        <pc:sldMkLst>
          <pc:docMk/>
          <pc:sldMk cId="2223783726" sldId="256"/>
        </pc:sldMkLst>
        <pc:spChg chg="add mod">
          <ac:chgData name="Santosh Malagi" userId="90303e6cf55efb4d" providerId="LiveId" clId="{09EA7C05-396A-4CDB-A14B-1D5D0BB02878}" dt="2024-02-27T02:44:58.405" v="34" actId="1076"/>
          <ac:spMkLst>
            <pc:docMk/>
            <pc:sldMk cId="2223783726" sldId="256"/>
            <ac:spMk id="7" creationId="{834F7DAF-829B-1B34-A45B-41D5BF52053A}"/>
          </ac:spMkLst>
        </pc:spChg>
      </pc:sldChg>
      <pc:sldChg chg="add del">
        <pc:chgData name="Santosh Malagi" userId="90303e6cf55efb4d" providerId="LiveId" clId="{09EA7C05-396A-4CDB-A14B-1D5D0BB02878}" dt="2024-02-27T02:42:51.895" v="3" actId="47"/>
        <pc:sldMkLst>
          <pc:docMk/>
          <pc:sldMk cId="2579168631" sldId="267"/>
        </pc:sldMkLst>
      </pc:sldChg>
      <pc:sldChg chg="addSp modSp">
        <pc:chgData name="Santosh Malagi" userId="90303e6cf55efb4d" providerId="LiveId" clId="{09EA7C05-396A-4CDB-A14B-1D5D0BB02878}" dt="2024-02-27T02:47:42.738" v="100"/>
        <pc:sldMkLst>
          <pc:docMk/>
          <pc:sldMk cId="4291054173" sldId="342"/>
        </pc:sldMkLst>
        <pc:spChg chg="add mod">
          <ac:chgData name="Santosh Malagi" userId="90303e6cf55efb4d" providerId="LiveId" clId="{09EA7C05-396A-4CDB-A14B-1D5D0BB02878}" dt="2024-02-27T02:47:42.738" v="100"/>
          <ac:spMkLst>
            <pc:docMk/>
            <pc:sldMk cId="4291054173" sldId="342"/>
            <ac:spMk id="6" creationId="{EC543E27-3820-3434-B0F2-AC45C31D3DAC}"/>
          </ac:spMkLst>
        </pc:spChg>
      </pc:sldChg>
      <pc:sldChg chg="addSp modSp">
        <pc:chgData name="Santosh Malagi" userId="90303e6cf55efb4d" providerId="LiveId" clId="{09EA7C05-396A-4CDB-A14B-1D5D0BB02878}" dt="2024-02-27T02:45:01.279" v="35"/>
        <pc:sldMkLst>
          <pc:docMk/>
          <pc:sldMk cId="2101435706" sldId="344"/>
        </pc:sldMkLst>
        <pc:spChg chg="add mod">
          <ac:chgData name="Santosh Malagi" userId="90303e6cf55efb4d" providerId="LiveId" clId="{09EA7C05-396A-4CDB-A14B-1D5D0BB02878}" dt="2024-02-27T02:45:01.279" v="35"/>
          <ac:spMkLst>
            <pc:docMk/>
            <pc:sldMk cId="2101435706" sldId="344"/>
            <ac:spMk id="7" creationId="{9D562653-362C-4DF6-9C0A-7B75407B18B2}"/>
          </ac:spMkLst>
        </pc:spChg>
      </pc:sldChg>
      <pc:sldChg chg="addSp modSp">
        <pc:chgData name="Santosh Malagi" userId="90303e6cf55efb4d" providerId="LiveId" clId="{09EA7C05-396A-4CDB-A14B-1D5D0BB02878}" dt="2024-02-27T02:45:02.783" v="36"/>
        <pc:sldMkLst>
          <pc:docMk/>
          <pc:sldMk cId="1576634374" sldId="345"/>
        </pc:sldMkLst>
        <pc:spChg chg="add mod">
          <ac:chgData name="Santosh Malagi" userId="90303e6cf55efb4d" providerId="LiveId" clId="{09EA7C05-396A-4CDB-A14B-1D5D0BB02878}" dt="2024-02-27T02:45:02.783" v="36"/>
          <ac:spMkLst>
            <pc:docMk/>
            <pc:sldMk cId="1576634374" sldId="345"/>
            <ac:spMk id="7" creationId="{320FACDE-FC21-936C-11BD-595487B9BDED}"/>
          </ac:spMkLst>
        </pc:spChg>
      </pc:sldChg>
      <pc:sldChg chg="addSp modSp">
        <pc:chgData name="Santosh Malagi" userId="90303e6cf55efb4d" providerId="LiveId" clId="{09EA7C05-396A-4CDB-A14B-1D5D0BB02878}" dt="2024-02-27T02:45:16.732" v="43"/>
        <pc:sldMkLst>
          <pc:docMk/>
          <pc:sldMk cId="606337057" sldId="346"/>
        </pc:sldMkLst>
        <pc:spChg chg="add mod">
          <ac:chgData name="Santosh Malagi" userId="90303e6cf55efb4d" providerId="LiveId" clId="{09EA7C05-396A-4CDB-A14B-1D5D0BB02878}" dt="2024-02-27T02:45:16.732" v="43"/>
          <ac:spMkLst>
            <pc:docMk/>
            <pc:sldMk cId="606337057" sldId="346"/>
            <ac:spMk id="9" creationId="{B7E3E10A-3C4C-516A-A888-99ED7AB2C7A0}"/>
          </ac:spMkLst>
        </pc:spChg>
      </pc:sldChg>
      <pc:sldChg chg="addSp modSp mod">
        <pc:chgData name="Santosh Malagi" userId="90303e6cf55efb4d" providerId="LiveId" clId="{09EA7C05-396A-4CDB-A14B-1D5D0BB02878}" dt="2024-02-27T02:45:32.337" v="46" actId="1076"/>
        <pc:sldMkLst>
          <pc:docMk/>
          <pc:sldMk cId="1122559664" sldId="347"/>
        </pc:sldMkLst>
        <pc:spChg chg="add mod">
          <ac:chgData name="Santosh Malagi" userId="90303e6cf55efb4d" providerId="LiveId" clId="{09EA7C05-396A-4CDB-A14B-1D5D0BB02878}" dt="2024-02-27T02:45:32.337" v="46" actId="1076"/>
          <ac:spMkLst>
            <pc:docMk/>
            <pc:sldMk cId="1122559664" sldId="347"/>
            <ac:spMk id="9" creationId="{58DD403D-BC88-56EE-1764-99765B4E80A2}"/>
          </ac:spMkLst>
        </pc:spChg>
      </pc:sldChg>
      <pc:sldChg chg="addSp modSp">
        <pc:chgData name="Santosh Malagi" userId="90303e6cf55efb4d" providerId="LiveId" clId="{09EA7C05-396A-4CDB-A14B-1D5D0BB02878}" dt="2024-02-27T02:45:07.278" v="39"/>
        <pc:sldMkLst>
          <pc:docMk/>
          <pc:sldMk cId="2361856131" sldId="355"/>
        </pc:sldMkLst>
        <pc:spChg chg="add mod">
          <ac:chgData name="Santosh Malagi" userId="90303e6cf55efb4d" providerId="LiveId" clId="{09EA7C05-396A-4CDB-A14B-1D5D0BB02878}" dt="2024-02-27T02:45:07.278" v="39"/>
          <ac:spMkLst>
            <pc:docMk/>
            <pc:sldMk cId="2361856131" sldId="355"/>
            <ac:spMk id="7" creationId="{71F92FA0-85E6-B985-527B-C8B4E4B771D3}"/>
          </ac:spMkLst>
        </pc:spChg>
      </pc:sldChg>
      <pc:sldChg chg="addSp modSp">
        <pc:chgData name="Santosh Malagi" userId="90303e6cf55efb4d" providerId="LiveId" clId="{09EA7C05-396A-4CDB-A14B-1D5D0BB02878}" dt="2024-02-27T02:45:08.715" v="40"/>
        <pc:sldMkLst>
          <pc:docMk/>
          <pc:sldMk cId="4279300097" sldId="359"/>
        </pc:sldMkLst>
        <pc:spChg chg="add mod">
          <ac:chgData name="Santosh Malagi" userId="90303e6cf55efb4d" providerId="LiveId" clId="{09EA7C05-396A-4CDB-A14B-1D5D0BB02878}" dt="2024-02-27T02:45:08.715" v="40"/>
          <ac:spMkLst>
            <pc:docMk/>
            <pc:sldMk cId="4279300097" sldId="359"/>
            <ac:spMk id="5" creationId="{6DF55A24-DF59-A3D7-6B78-8C42B3595402}"/>
          </ac:spMkLst>
        </pc:spChg>
      </pc:sldChg>
      <pc:sldChg chg="addSp modSp mod">
        <pc:chgData name="Santosh Malagi" userId="90303e6cf55efb4d" providerId="LiveId" clId="{09EA7C05-396A-4CDB-A14B-1D5D0BB02878}" dt="2024-02-27T02:46:41.509" v="69" actId="1076"/>
        <pc:sldMkLst>
          <pc:docMk/>
          <pc:sldMk cId="3240612529" sldId="362"/>
        </pc:sldMkLst>
        <pc:spChg chg="add mod">
          <ac:chgData name="Santosh Malagi" userId="90303e6cf55efb4d" providerId="LiveId" clId="{09EA7C05-396A-4CDB-A14B-1D5D0BB02878}" dt="2024-02-27T02:46:41.509" v="69" actId="1076"/>
          <ac:spMkLst>
            <pc:docMk/>
            <pc:sldMk cId="3240612529" sldId="362"/>
            <ac:spMk id="7" creationId="{4D5C2CAD-A6EF-C5F7-42CF-6F12D16ED61A}"/>
          </ac:spMkLst>
        </pc:spChg>
      </pc:sldChg>
      <pc:sldChg chg="del">
        <pc:chgData name="Santosh Malagi" userId="90303e6cf55efb4d" providerId="LiveId" clId="{09EA7C05-396A-4CDB-A14B-1D5D0BB02878}" dt="2024-02-27T02:40:44.950" v="0" actId="47"/>
        <pc:sldMkLst>
          <pc:docMk/>
          <pc:sldMk cId="793246803" sldId="366"/>
        </pc:sldMkLst>
      </pc:sldChg>
      <pc:sldChg chg="addSp modSp">
        <pc:chgData name="Santosh Malagi" userId="90303e6cf55efb4d" providerId="LiveId" clId="{09EA7C05-396A-4CDB-A14B-1D5D0BB02878}" dt="2024-02-27T02:46:55.755" v="72"/>
        <pc:sldMkLst>
          <pc:docMk/>
          <pc:sldMk cId="2207100166" sldId="370"/>
        </pc:sldMkLst>
        <pc:spChg chg="add mod">
          <ac:chgData name="Santosh Malagi" userId="90303e6cf55efb4d" providerId="LiveId" clId="{09EA7C05-396A-4CDB-A14B-1D5D0BB02878}" dt="2024-02-27T02:46:55.755" v="72"/>
          <ac:spMkLst>
            <pc:docMk/>
            <pc:sldMk cId="2207100166" sldId="370"/>
            <ac:spMk id="24" creationId="{7D673604-387D-C7FC-336E-E9F615DBCCD6}"/>
          </ac:spMkLst>
        </pc:spChg>
      </pc:sldChg>
      <pc:sldChg chg="addSp modSp">
        <pc:chgData name="Santosh Malagi" userId="90303e6cf55efb4d" providerId="LiveId" clId="{09EA7C05-396A-4CDB-A14B-1D5D0BB02878}" dt="2024-02-27T02:46:08.234" v="57"/>
        <pc:sldMkLst>
          <pc:docMk/>
          <pc:sldMk cId="2250009759" sldId="371"/>
        </pc:sldMkLst>
        <pc:spChg chg="add mod">
          <ac:chgData name="Santosh Malagi" userId="90303e6cf55efb4d" providerId="LiveId" clId="{09EA7C05-396A-4CDB-A14B-1D5D0BB02878}" dt="2024-02-27T02:46:08.234" v="57"/>
          <ac:spMkLst>
            <pc:docMk/>
            <pc:sldMk cId="2250009759" sldId="371"/>
            <ac:spMk id="7" creationId="{44425A2C-FE7E-8C83-5B0C-60F6A399E5A3}"/>
          </ac:spMkLst>
        </pc:spChg>
      </pc:sldChg>
      <pc:sldChg chg="addSp modSp mod">
        <pc:chgData name="Santosh Malagi" userId="90303e6cf55efb4d" providerId="LiveId" clId="{09EA7C05-396A-4CDB-A14B-1D5D0BB02878}" dt="2024-02-27T02:46:20.857" v="63" actId="1076"/>
        <pc:sldMkLst>
          <pc:docMk/>
          <pc:sldMk cId="3128332348" sldId="374"/>
        </pc:sldMkLst>
        <pc:spChg chg="add mod">
          <ac:chgData name="Santosh Malagi" userId="90303e6cf55efb4d" providerId="LiveId" clId="{09EA7C05-396A-4CDB-A14B-1D5D0BB02878}" dt="2024-02-27T02:46:20.857" v="63" actId="1076"/>
          <ac:spMkLst>
            <pc:docMk/>
            <pc:sldMk cId="3128332348" sldId="374"/>
            <ac:spMk id="5" creationId="{9F55C207-EEB2-558A-55A2-7FBDBFA47D43}"/>
          </ac:spMkLst>
        </pc:spChg>
        <pc:picChg chg="mod">
          <ac:chgData name="Santosh Malagi" userId="90303e6cf55efb4d" providerId="LiveId" clId="{09EA7C05-396A-4CDB-A14B-1D5D0BB02878}" dt="2024-02-27T02:46:18.024" v="62" actId="1076"/>
          <ac:picMkLst>
            <pc:docMk/>
            <pc:sldMk cId="3128332348" sldId="374"/>
            <ac:picMk id="7" creationId="{7F26494E-8E47-63A1-8CFA-28D2E8B6E389}"/>
          </ac:picMkLst>
        </pc:picChg>
      </pc:sldChg>
      <pc:sldChg chg="addSp modSp">
        <pc:chgData name="Santosh Malagi" userId="90303e6cf55efb4d" providerId="LiveId" clId="{09EA7C05-396A-4CDB-A14B-1D5D0BB02878}" dt="2024-02-27T02:46:23.231" v="64"/>
        <pc:sldMkLst>
          <pc:docMk/>
          <pc:sldMk cId="1428935814" sldId="375"/>
        </pc:sldMkLst>
        <pc:spChg chg="add mod">
          <ac:chgData name="Santosh Malagi" userId="90303e6cf55efb4d" providerId="LiveId" clId="{09EA7C05-396A-4CDB-A14B-1D5D0BB02878}" dt="2024-02-27T02:46:23.231" v="64"/>
          <ac:spMkLst>
            <pc:docMk/>
            <pc:sldMk cId="1428935814" sldId="375"/>
            <ac:spMk id="8" creationId="{7560E076-E9A9-F2F3-B319-4BC442286084}"/>
          </ac:spMkLst>
        </pc:spChg>
      </pc:sldChg>
      <pc:sldChg chg="addSp modSp mod">
        <pc:chgData name="Santosh Malagi" userId="90303e6cf55efb4d" providerId="LiveId" clId="{09EA7C05-396A-4CDB-A14B-1D5D0BB02878}" dt="2024-02-27T02:45:58.788" v="53" actId="1076"/>
        <pc:sldMkLst>
          <pc:docMk/>
          <pc:sldMk cId="2227530508" sldId="377"/>
        </pc:sldMkLst>
        <pc:spChg chg="add mod">
          <ac:chgData name="Santosh Malagi" userId="90303e6cf55efb4d" providerId="LiveId" clId="{09EA7C05-396A-4CDB-A14B-1D5D0BB02878}" dt="2024-02-27T02:45:58.788" v="53" actId="1076"/>
          <ac:spMkLst>
            <pc:docMk/>
            <pc:sldMk cId="2227530508" sldId="377"/>
            <ac:spMk id="10" creationId="{2F2260D2-8105-CA0B-7FAC-EFA1D02B19F5}"/>
          </ac:spMkLst>
        </pc:spChg>
      </pc:sldChg>
      <pc:sldChg chg="addSp modSp mod">
        <pc:chgData name="Santosh Malagi" userId="90303e6cf55efb4d" providerId="LiveId" clId="{09EA7C05-396A-4CDB-A14B-1D5D0BB02878}" dt="2024-02-27T02:46:07.017" v="56" actId="1076"/>
        <pc:sldMkLst>
          <pc:docMk/>
          <pc:sldMk cId="2181598967" sldId="378"/>
        </pc:sldMkLst>
        <pc:spChg chg="add mod">
          <ac:chgData name="Santosh Malagi" userId="90303e6cf55efb4d" providerId="LiveId" clId="{09EA7C05-396A-4CDB-A14B-1D5D0BB02878}" dt="2024-02-27T02:46:07.017" v="56" actId="1076"/>
          <ac:spMkLst>
            <pc:docMk/>
            <pc:sldMk cId="2181598967" sldId="378"/>
            <ac:spMk id="9" creationId="{199A8C76-73FB-0C70-E8D2-93435E7C35C7}"/>
          </ac:spMkLst>
        </pc:spChg>
      </pc:sldChg>
      <pc:sldChg chg="addSp modSp mod">
        <pc:chgData name="Santosh Malagi" userId="90303e6cf55efb4d" providerId="LiveId" clId="{09EA7C05-396A-4CDB-A14B-1D5D0BB02878}" dt="2024-02-27T02:46:27.969" v="66" actId="1076"/>
        <pc:sldMkLst>
          <pc:docMk/>
          <pc:sldMk cId="2532882067" sldId="381"/>
        </pc:sldMkLst>
        <pc:spChg chg="add mod">
          <ac:chgData name="Santosh Malagi" userId="90303e6cf55efb4d" providerId="LiveId" clId="{09EA7C05-396A-4CDB-A14B-1D5D0BB02878}" dt="2024-02-27T02:46:27.969" v="66" actId="1076"/>
          <ac:spMkLst>
            <pc:docMk/>
            <pc:sldMk cId="2532882067" sldId="381"/>
            <ac:spMk id="6" creationId="{2FCB70E1-129B-9F55-5FF7-04E11F763BB6}"/>
          </ac:spMkLst>
        </pc:spChg>
      </pc:sldChg>
      <pc:sldChg chg="addSp modSp">
        <pc:chgData name="Santosh Malagi" userId="90303e6cf55efb4d" providerId="LiveId" clId="{09EA7C05-396A-4CDB-A14B-1D5D0BB02878}" dt="2024-02-27T02:47:11.592" v="80"/>
        <pc:sldMkLst>
          <pc:docMk/>
          <pc:sldMk cId="2629693953" sldId="384"/>
        </pc:sldMkLst>
        <pc:spChg chg="add mod">
          <ac:chgData name="Santosh Malagi" userId="90303e6cf55efb4d" providerId="LiveId" clId="{09EA7C05-396A-4CDB-A14B-1D5D0BB02878}" dt="2024-02-27T02:47:11.592" v="80"/>
          <ac:spMkLst>
            <pc:docMk/>
            <pc:sldMk cId="2629693953" sldId="384"/>
            <ac:spMk id="14" creationId="{624A357D-4087-CF02-AE44-8EA08124BE25}"/>
          </ac:spMkLst>
        </pc:spChg>
      </pc:sldChg>
      <pc:sldChg chg="addSp delSp modSp mod">
        <pc:chgData name="Santosh Malagi" userId="90303e6cf55efb4d" providerId="LiveId" clId="{09EA7C05-396A-4CDB-A14B-1D5D0BB02878}" dt="2024-02-27T02:45:47.945" v="50" actId="1076"/>
        <pc:sldMkLst>
          <pc:docMk/>
          <pc:sldMk cId="1808575852" sldId="385"/>
        </pc:sldMkLst>
        <pc:spChg chg="add del mod">
          <ac:chgData name="Santosh Malagi" userId="90303e6cf55efb4d" providerId="LiveId" clId="{09EA7C05-396A-4CDB-A14B-1D5D0BB02878}" dt="2024-02-27T02:45:14.604" v="42" actId="478"/>
          <ac:spMkLst>
            <pc:docMk/>
            <pc:sldMk cId="1808575852" sldId="385"/>
            <ac:spMk id="7" creationId="{0844687C-7F84-66BE-2F59-20B54D3FBF8E}"/>
          </ac:spMkLst>
        </pc:spChg>
        <pc:spChg chg="add mod">
          <ac:chgData name="Santosh Malagi" userId="90303e6cf55efb4d" providerId="LiveId" clId="{09EA7C05-396A-4CDB-A14B-1D5D0BB02878}" dt="2024-02-27T02:45:47.945" v="50" actId="1076"/>
          <ac:spMkLst>
            <pc:docMk/>
            <pc:sldMk cId="1808575852" sldId="385"/>
            <ac:spMk id="8" creationId="{81FDD11E-5CAD-F324-280C-86E59A569AB4}"/>
          </ac:spMkLst>
        </pc:spChg>
      </pc:sldChg>
      <pc:sldChg chg="addSp modSp mod">
        <pc:chgData name="Santosh Malagi" userId="90303e6cf55efb4d" providerId="LiveId" clId="{09EA7C05-396A-4CDB-A14B-1D5D0BB02878}" dt="2024-02-27T02:47:15.725" v="82" actId="1076"/>
        <pc:sldMkLst>
          <pc:docMk/>
          <pc:sldMk cId="39378253" sldId="388"/>
        </pc:sldMkLst>
        <pc:spChg chg="add mod">
          <ac:chgData name="Santosh Malagi" userId="90303e6cf55efb4d" providerId="LiveId" clId="{09EA7C05-396A-4CDB-A14B-1D5D0BB02878}" dt="2024-02-27T02:47:15.725" v="82" actId="1076"/>
          <ac:spMkLst>
            <pc:docMk/>
            <pc:sldMk cId="39378253" sldId="388"/>
            <ac:spMk id="16" creationId="{DD78A4B4-70B2-2895-0F3C-656F405E6CCC}"/>
          </ac:spMkLst>
        </pc:spChg>
      </pc:sldChg>
      <pc:sldChg chg="addSp modSp">
        <pc:chgData name="Santosh Malagi" userId="90303e6cf55efb4d" providerId="LiveId" clId="{09EA7C05-396A-4CDB-A14B-1D5D0BB02878}" dt="2024-02-27T02:47:20.803" v="85"/>
        <pc:sldMkLst>
          <pc:docMk/>
          <pc:sldMk cId="896607494" sldId="389"/>
        </pc:sldMkLst>
        <pc:spChg chg="add mod">
          <ac:chgData name="Santosh Malagi" userId="90303e6cf55efb4d" providerId="LiveId" clId="{09EA7C05-396A-4CDB-A14B-1D5D0BB02878}" dt="2024-02-27T02:47:20.803" v="85"/>
          <ac:spMkLst>
            <pc:docMk/>
            <pc:sldMk cId="896607494" sldId="389"/>
            <ac:spMk id="7" creationId="{26500D65-F4F9-399F-654E-51049A691A86}"/>
          </ac:spMkLst>
        </pc:spChg>
      </pc:sldChg>
      <pc:sldChg chg="addSp modSp mod">
        <pc:chgData name="Santosh Malagi" userId="90303e6cf55efb4d" providerId="LiveId" clId="{09EA7C05-396A-4CDB-A14B-1D5D0BB02878}" dt="2024-02-27T02:46:48.798" v="71" actId="1076"/>
        <pc:sldMkLst>
          <pc:docMk/>
          <pc:sldMk cId="1379297932" sldId="393"/>
        </pc:sldMkLst>
        <pc:spChg chg="add mod">
          <ac:chgData name="Santosh Malagi" userId="90303e6cf55efb4d" providerId="LiveId" clId="{09EA7C05-396A-4CDB-A14B-1D5D0BB02878}" dt="2024-02-27T02:46:48.798" v="71" actId="1076"/>
          <ac:spMkLst>
            <pc:docMk/>
            <pc:sldMk cId="1379297932" sldId="393"/>
            <ac:spMk id="33" creationId="{C1A79903-3802-B5A9-FDB3-6089ACFB2606}"/>
          </ac:spMkLst>
        </pc:spChg>
      </pc:sldChg>
      <pc:sldChg chg="addSp modSp">
        <pc:chgData name="Santosh Malagi" userId="90303e6cf55efb4d" providerId="LiveId" clId="{09EA7C05-396A-4CDB-A14B-1D5D0BB02878}" dt="2024-02-27T02:47:06.356" v="77"/>
        <pc:sldMkLst>
          <pc:docMk/>
          <pc:sldMk cId="1417257440" sldId="394"/>
        </pc:sldMkLst>
        <pc:spChg chg="add mod">
          <ac:chgData name="Santosh Malagi" userId="90303e6cf55efb4d" providerId="LiveId" clId="{09EA7C05-396A-4CDB-A14B-1D5D0BB02878}" dt="2024-02-27T02:47:06.356" v="77"/>
          <ac:spMkLst>
            <pc:docMk/>
            <pc:sldMk cId="1417257440" sldId="394"/>
            <ac:spMk id="9" creationId="{9834875C-E498-B0B1-FC88-34E5E97068D2}"/>
          </ac:spMkLst>
        </pc:spChg>
      </pc:sldChg>
      <pc:sldChg chg="addSp modSp mod">
        <pc:chgData name="Santosh Malagi" userId="90303e6cf55efb4d" providerId="LiveId" clId="{09EA7C05-396A-4CDB-A14B-1D5D0BB02878}" dt="2024-02-27T02:47:05.249" v="76" actId="1076"/>
        <pc:sldMkLst>
          <pc:docMk/>
          <pc:sldMk cId="4031957557" sldId="395"/>
        </pc:sldMkLst>
        <pc:spChg chg="add mod">
          <ac:chgData name="Santosh Malagi" userId="90303e6cf55efb4d" providerId="LiveId" clId="{09EA7C05-396A-4CDB-A14B-1D5D0BB02878}" dt="2024-02-27T02:47:05.249" v="76" actId="1076"/>
          <ac:spMkLst>
            <pc:docMk/>
            <pc:sldMk cId="4031957557" sldId="395"/>
            <ac:spMk id="11" creationId="{2DE456F9-2FD9-1BD7-0C62-6509978FA005}"/>
          </ac:spMkLst>
        </pc:spChg>
      </pc:sldChg>
      <pc:sldChg chg="addSp modSp mod">
        <pc:chgData name="Santosh Malagi" userId="90303e6cf55efb4d" providerId="LiveId" clId="{09EA7C05-396A-4CDB-A14B-1D5D0BB02878}" dt="2024-02-27T02:47:10.709" v="79" actId="1076"/>
        <pc:sldMkLst>
          <pc:docMk/>
          <pc:sldMk cId="1664969794" sldId="398"/>
        </pc:sldMkLst>
        <pc:spChg chg="add mod">
          <ac:chgData name="Santosh Malagi" userId="90303e6cf55efb4d" providerId="LiveId" clId="{09EA7C05-396A-4CDB-A14B-1D5D0BB02878}" dt="2024-02-27T02:47:10.709" v="79" actId="1076"/>
          <ac:spMkLst>
            <pc:docMk/>
            <pc:sldMk cId="1664969794" sldId="398"/>
            <ac:spMk id="8" creationId="{B2AF5158-EE81-98B1-5035-AFCCA040CE2B}"/>
          </ac:spMkLst>
        </pc:spChg>
      </pc:sldChg>
      <pc:sldChg chg="del">
        <pc:chgData name="Santosh Malagi" userId="90303e6cf55efb4d" providerId="LiveId" clId="{09EA7C05-396A-4CDB-A14B-1D5D0BB02878}" dt="2024-02-27T02:43:01.697" v="4" actId="47"/>
        <pc:sldMkLst>
          <pc:docMk/>
          <pc:sldMk cId="3640618138" sldId="399"/>
        </pc:sldMkLst>
      </pc:sldChg>
      <pc:sldChg chg="addSp modSp">
        <pc:chgData name="Santosh Malagi" userId="90303e6cf55efb4d" providerId="LiveId" clId="{09EA7C05-396A-4CDB-A14B-1D5D0BB02878}" dt="2024-02-27T02:47:26.941" v="88"/>
        <pc:sldMkLst>
          <pc:docMk/>
          <pc:sldMk cId="492511543" sldId="401"/>
        </pc:sldMkLst>
        <pc:spChg chg="add mod">
          <ac:chgData name="Santosh Malagi" userId="90303e6cf55efb4d" providerId="LiveId" clId="{09EA7C05-396A-4CDB-A14B-1D5D0BB02878}" dt="2024-02-27T02:47:26.941" v="88"/>
          <ac:spMkLst>
            <pc:docMk/>
            <pc:sldMk cId="492511543" sldId="401"/>
            <ac:spMk id="21" creationId="{B493225E-8B3D-D0A4-3D53-84256A055583}"/>
          </ac:spMkLst>
        </pc:spChg>
      </pc:sldChg>
      <pc:sldChg chg="addSp delSp modSp mod">
        <pc:chgData name="Santosh Malagi" userId="90303e6cf55efb4d" providerId="LiveId" clId="{09EA7C05-396A-4CDB-A14B-1D5D0BB02878}" dt="2024-02-27T02:47:24.647" v="87" actId="478"/>
        <pc:sldMkLst>
          <pc:docMk/>
          <pc:sldMk cId="1505380276" sldId="402"/>
        </pc:sldMkLst>
        <pc:spChg chg="add del mod">
          <ac:chgData name="Santosh Malagi" userId="90303e6cf55efb4d" providerId="LiveId" clId="{09EA7C05-396A-4CDB-A14B-1D5D0BB02878}" dt="2024-02-27T02:47:24.647" v="87" actId="478"/>
          <ac:spMkLst>
            <pc:docMk/>
            <pc:sldMk cId="1505380276" sldId="402"/>
            <ac:spMk id="10" creationId="{6E193AAD-5766-B338-9E1D-F358D00682D5}"/>
          </ac:spMkLst>
        </pc:spChg>
      </pc:sldChg>
      <pc:sldChg chg="addSp modSp mod">
        <pc:chgData name="Santosh Malagi" userId="90303e6cf55efb4d" providerId="LiveId" clId="{09EA7C05-396A-4CDB-A14B-1D5D0BB02878}" dt="2024-02-27T02:47:19.253" v="84" actId="1076"/>
        <pc:sldMkLst>
          <pc:docMk/>
          <pc:sldMk cId="413872003" sldId="404"/>
        </pc:sldMkLst>
        <pc:spChg chg="add mod">
          <ac:chgData name="Santosh Malagi" userId="90303e6cf55efb4d" providerId="LiveId" clId="{09EA7C05-396A-4CDB-A14B-1D5D0BB02878}" dt="2024-02-27T02:47:19.253" v="84" actId="1076"/>
          <ac:spMkLst>
            <pc:docMk/>
            <pc:sldMk cId="413872003" sldId="404"/>
            <ac:spMk id="5" creationId="{045F5558-5F68-934E-C306-A9BB17BD3422}"/>
          </ac:spMkLst>
        </pc:spChg>
      </pc:sldChg>
      <pc:sldChg chg="addSp modSp mod">
        <pc:chgData name="Santosh Malagi" userId="90303e6cf55efb4d" providerId="LiveId" clId="{09EA7C05-396A-4CDB-A14B-1D5D0BB02878}" dt="2024-02-27T02:47:32.777" v="90" actId="1076"/>
        <pc:sldMkLst>
          <pc:docMk/>
          <pc:sldMk cId="2895357001" sldId="406"/>
        </pc:sldMkLst>
        <pc:spChg chg="add mod">
          <ac:chgData name="Santosh Malagi" userId="90303e6cf55efb4d" providerId="LiveId" clId="{09EA7C05-396A-4CDB-A14B-1D5D0BB02878}" dt="2024-02-27T02:47:32.777" v="90" actId="1076"/>
          <ac:spMkLst>
            <pc:docMk/>
            <pc:sldMk cId="2895357001" sldId="406"/>
            <ac:spMk id="6" creationId="{446353B2-44DF-B5A9-3C32-B173F9A4D8EA}"/>
          </ac:spMkLst>
        </pc:spChg>
      </pc:sldChg>
      <pc:sldChg chg="addSp modSp">
        <pc:chgData name="Santosh Malagi" userId="90303e6cf55efb4d" providerId="LiveId" clId="{09EA7C05-396A-4CDB-A14B-1D5D0BB02878}" dt="2024-02-27T02:45:05.913" v="38"/>
        <pc:sldMkLst>
          <pc:docMk/>
          <pc:sldMk cId="1204066764" sldId="408"/>
        </pc:sldMkLst>
        <pc:spChg chg="add mod">
          <ac:chgData name="Santosh Malagi" userId="90303e6cf55efb4d" providerId="LiveId" clId="{09EA7C05-396A-4CDB-A14B-1D5D0BB02878}" dt="2024-02-27T02:45:05.913" v="38"/>
          <ac:spMkLst>
            <pc:docMk/>
            <pc:sldMk cId="1204066764" sldId="408"/>
            <ac:spMk id="6" creationId="{5B4B4DFD-F55F-613D-D2A1-007811890595}"/>
          </ac:spMkLst>
        </pc:spChg>
      </pc:sldChg>
      <pc:sldChg chg="addSp modSp">
        <pc:chgData name="Santosh Malagi" userId="90303e6cf55efb4d" providerId="LiveId" clId="{09EA7C05-396A-4CDB-A14B-1D5D0BB02878}" dt="2024-02-27T02:45:04.789" v="37"/>
        <pc:sldMkLst>
          <pc:docMk/>
          <pc:sldMk cId="38169805" sldId="409"/>
        </pc:sldMkLst>
        <pc:spChg chg="add mod">
          <ac:chgData name="Santosh Malagi" userId="90303e6cf55efb4d" providerId="LiveId" clId="{09EA7C05-396A-4CDB-A14B-1D5D0BB02878}" dt="2024-02-27T02:45:04.789" v="37"/>
          <ac:spMkLst>
            <pc:docMk/>
            <pc:sldMk cId="38169805" sldId="409"/>
            <ac:spMk id="6" creationId="{D415E768-C093-AE6A-8314-7BB703E5A614}"/>
          </ac:spMkLst>
        </pc:spChg>
      </pc:sldChg>
      <pc:sldChg chg="addSp modSp mod">
        <pc:chgData name="Santosh Malagi" userId="90303e6cf55efb4d" providerId="LiveId" clId="{09EA7C05-396A-4CDB-A14B-1D5D0BB02878}" dt="2024-02-27T02:47:40.598" v="99" actId="1036"/>
        <pc:sldMkLst>
          <pc:docMk/>
          <pc:sldMk cId="1952189991" sldId="410"/>
        </pc:sldMkLst>
        <pc:spChg chg="add mod">
          <ac:chgData name="Santosh Malagi" userId="90303e6cf55efb4d" providerId="LiveId" clId="{09EA7C05-396A-4CDB-A14B-1D5D0BB02878}" dt="2024-02-27T02:47:40.598" v="99" actId="1036"/>
          <ac:spMkLst>
            <pc:docMk/>
            <pc:sldMk cId="1952189991" sldId="410"/>
            <ac:spMk id="7" creationId="{7E6F9F17-6D2A-C9E0-3558-C760D1E253E5}"/>
          </ac:spMkLst>
        </pc:spChg>
      </pc:sldChg>
      <pc:sldChg chg="addSp modSp mod">
        <pc:chgData name="Santosh Malagi" userId="90303e6cf55efb4d" providerId="LiveId" clId="{09EA7C05-396A-4CDB-A14B-1D5D0BB02878}" dt="2024-02-27T02:47:00.286" v="74" actId="1076"/>
        <pc:sldMkLst>
          <pc:docMk/>
          <pc:sldMk cId="2968412432" sldId="411"/>
        </pc:sldMkLst>
        <pc:spChg chg="add mod">
          <ac:chgData name="Santosh Malagi" userId="90303e6cf55efb4d" providerId="LiveId" clId="{09EA7C05-396A-4CDB-A14B-1D5D0BB02878}" dt="2024-02-27T02:47:00.286" v="74" actId="1076"/>
          <ac:spMkLst>
            <pc:docMk/>
            <pc:sldMk cId="2968412432" sldId="411"/>
            <ac:spMk id="6" creationId="{9CB2D03A-1289-3CBF-A3A7-FA10A20408E5}"/>
          </ac:spMkLst>
        </pc:spChg>
      </pc:sldChg>
      <pc:sldChg chg="del">
        <pc:chgData name="Santosh Malagi" userId="90303e6cf55efb4d" providerId="LiveId" clId="{09EA7C05-396A-4CDB-A14B-1D5D0BB02878}" dt="2024-02-27T02:43:05.861" v="5" actId="47"/>
        <pc:sldMkLst>
          <pc:docMk/>
          <pc:sldMk cId="1337922374" sldId="412"/>
        </pc:sldMkLst>
      </pc:sldChg>
    </pc:docChg>
  </pc:docChgLst>
  <pc:docChgLst>
    <pc:chgData name="Santosh Malagi" userId="90303e6cf55efb4d" providerId="LiveId" clId="{98B8E67B-4C7D-4720-B328-C895D8444A14}"/>
    <pc:docChg chg="undo custSel addSld modSld">
      <pc:chgData name="Santosh Malagi" userId="90303e6cf55efb4d" providerId="LiveId" clId="{98B8E67B-4C7D-4720-B328-C895D8444A14}" dt="2023-07-10T10:58:30.406" v="1174" actId="14100"/>
      <pc:docMkLst>
        <pc:docMk/>
      </pc:docMkLst>
      <pc:sldChg chg="addSp delSp modSp mod">
        <pc:chgData name="Santosh Malagi" userId="90303e6cf55efb4d" providerId="LiveId" clId="{98B8E67B-4C7D-4720-B328-C895D8444A14}" dt="2023-07-10T10:32:44.889" v="10" actId="478"/>
        <pc:sldMkLst>
          <pc:docMk/>
          <pc:sldMk cId="2223783726" sldId="256"/>
        </pc:sldMkLst>
        <pc:spChg chg="mod">
          <ac:chgData name="Santosh Malagi" userId="90303e6cf55efb4d" providerId="LiveId" clId="{98B8E67B-4C7D-4720-B328-C895D8444A14}" dt="2023-07-10T10:32:19.062" v="0"/>
          <ac:spMkLst>
            <pc:docMk/>
            <pc:sldMk cId="2223783726" sldId="256"/>
            <ac:spMk id="2" creationId="{F391B85D-41DD-D8E8-B0E0-BCA5FE76EE34}"/>
          </ac:spMkLst>
        </pc:spChg>
        <pc:spChg chg="del">
          <ac:chgData name="Santosh Malagi" userId="90303e6cf55efb4d" providerId="LiveId" clId="{98B8E67B-4C7D-4720-B328-C895D8444A14}" dt="2023-07-10T10:32:44.889" v="10" actId="478"/>
          <ac:spMkLst>
            <pc:docMk/>
            <pc:sldMk cId="2223783726" sldId="256"/>
            <ac:spMk id="3" creationId="{D9373CA1-D7DB-E368-CD61-9BD11A4A87F5}"/>
          </ac:spMkLst>
        </pc:spChg>
        <pc:spChg chg="add mod">
          <ac:chgData name="Santosh Malagi" userId="90303e6cf55efb4d" providerId="LiveId" clId="{98B8E67B-4C7D-4720-B328-C895D8444A14}" dt="2023-07-10T10:32:37.970" v="9" actId="403"/>
          <ac:spMkLst>
            <pc:docMk/>
            <pc:sldMk cId="2223783726" sldId="256"/>
            <ac:spMk id="5" creationId="{EFE317CD-27EE-1C71-EEDA-35FC6EF1B3AF}"/>
          </ac:spMkLst>
        </pc:spChg>
      </pc:sldChg>
      <pc:sldChg chg="modSp mod">
        <pc:chgData name="Santosh Malagi" userId="90303e6cf55efb4d" providerId="LiveId" clId="{98B8E67B-4C7D-4720-B328-C895D8444A14}" dt="2023-07-10T10:43:22.065" v="89" actId="20577"/>
        <pc:sldMkLst>
          <pc:docMk/>
          <pc:sldMk cId="1576634374" sldId="345"/>
        </pc:sldMkLst>
        <pc:spChg chg="mod">
          <ac:chgData name="Santosh Malagi" userId="90303e6cf55efb4d" providerId="LiveId" clId="{98B8E67B-4C7D-4720-B328-C895D8444A14}" dt="2023-07-10T10:43:22.065" v="89" actId="20577"/>
          <ac:spMkLst>
            <pc:docMk/>
            <pc:sldMk cId="1576634374" sldId="345"/>
            <ac:spMk id="3" creationId="{8B6FBCA7-DA23-FE9D-A77A-51DE14716EF2}"/>
          </ac:spMkLst>
        </pc:spChg>
      </pc:sldChg>
      <pc:sldChg chg="modSp mod">
        <pc:chgData name="Santosh Malagi" userId="90303e6cf55efb4d" providerId="LiveId" clId="{98B8E67B-4C7D-4720-B328-C895D8444A14}" dt="2023-07-10T10:40:57.743" v="58" actId="404"/>
        <pc:sldMkLst>
          <pc:docMk/>
          <pc:sldMk cId="1122559664" sldId="347"/>
        </pc:sldMkLst>
        <pc:spChg chg="mod">
          <ac:chgData name="Santosh Malagi" userId="90303e6cf55efb4d" providerId="LiveId" clId="{98B8E67B-4C7D-4720-B328-C895D8444A14}" dt="2023-07-10T10:39:44.702" v="40" actId="207"/>
          <ac:spMkLst>
            <pc:docMk/>
            <pc:sldMk cId="1122559664" sldId="347"/>
            <ac:spMk id="5" creationId="{CD14459B-BB12-6325-49FA-F69041D718C4}"/>
          </ac:spMkLst>
        </pc:spChg>
        <pc:spChg chg="mod">
          <ac:chgData name="Santosh Malagi" userId="90303e6cf55efb4d" providerId="LiveId" clId="{98B8E67B-4C7D-4720-B328-C895D8444A14}" dt="2023-07-10T10:40:57.743" v="58" actId="404"/>
          <ac:spMkLst>
            <pc:docMk/>
            <pc:sldMk cId="1122559664" sldId="347"/>
            <ac:spMk id="6" creationId="{569CB359-E184-6420-0B1D-2FCC1442C81C}"/>
          </ac:spMkLst>
        </pc:spChg>
      </pc:sldChg>
      <pc:sldChg chg="modSp mod">
        <pc:chgData name="Santosh Malagi" userId="90303e6cf55efb4d" providerId="LiveId" clId="{98B8E67B-4C7D-4720-B328-C895D8444A14}" dt="2023-07-10T10:39:28.105" v="39" actId="207"/>
        <pc:sldMkLst>
          <pc:docMk/>
          <pc:sldMk cId="4279300097" sldId="359"/>
        </pc:sldMkLst>
        <pc:spChg chg="mod">
          <ac:chgData name="Santosh Malagi" userId="90303e6cf55efb4d" providerId="LiveId" clId="{98B8E67B-4C7D-4720-B328-C895D8444A14}" dt="2023-07-10T10:39:28.105" v="39" actId="207"/>
          <ac:spMkLst>
            <pc:docMk/>
            <pc:sldMk cId="4279300097" sldId="359"/>
            <ac:spMk id="7" creationId="{FC307C10-89D4-27C3-CF9F-870A7D8AB162}"/>
          </ac:spMkLst>
        </pc:spChg>
      </pc:sldChg>
      <pc:sldChg chg="modSp mod">
        <pc:chgData name="Santosh Malagi" userId="90303e6cf55efb4d" providerId="LiveId" clId="{98B8E67B-4C7D-4720-B328-C895D8444A14}" dt="2023-07-10T10:35:02.332" v="18" actId="207"/>
        <pc:sldMkLst>
          <pc:docMk/>
          <pc:sldMk cId="3240612529" sldId="362"/>
        </pc:sldMkLst>
        <pc:spChg chg="mod">
          <ac:chgData name="Santosh Malagi" userId="90303e6cf55efb4d" providerId="LiveId" clId="{98B8E67B-4C7D-4720-B328-C895D8444A14}" dt="2023-07-10T10:35:02.332" v="18" actId="207"/>
          <ac:spMkLst>
            <pc:docMk/>
            <pc:sldMk cId="3240612529" sldId="362"/>
            <ac:spMk id="3" creationId="{AB437907-9800-EF8F-AF84-70771A71C659}"/>
          </ac:spMkLst>
        </pc:spChg>
      </pc:sldChg>
      <pc:sldChg chg="delSp modSp mod">
        <pc:chgData name="Santosh Malagi" userId="90303e6cf55efb4d" providerId="LiveId" clId="{98B8E67B-4C7D-4720-B328-C895D8444A14}" dt="2023-07-10T10:44:07.409" v="107" actId="478"/>
        <pc:sldMkLst>
          <pc:docMk/>
          <pc:sldMk cId="793246803" sldId="366"/>
        </pc:sldMkLst>
        <pc:spChg chg="mod">
          <ac:chgData name="Santosh Malagi" userId="90303e6cf55efb4d" providerId="LiveId" clId="{98B8E67B-4C7D-4720-B328-C895D8444A14}" dt="2023-07-10T10:44:04.155" v="106" actId="20577"/>
          <ac:spMkLst>
            <pc:docMk/>
            <pc:sldMk cId="793246803" sldId="366"/>
            <ac:spMk id="2" creationId="{700CFAE8-4A98-3C7A-6CBC-041E5DDBC96F}"/>
          </ac:spMkLst>
        </pc:spChg>
        <pc:spChg chg="del">
          <ac:chgData name="Santosh Malagi" userId="90303e6cf55efb4d" providerId="LiveId" clId="{98B8E67B-4C7D-4720-B328-C895D8444A14}" dt="2023-07-10T10:44:07.409" v="107" actId="478"/>
          <ac:spMkLst>
            <pc:docMk/>
            <pc:sldMk cId="793246803" sldId="366"/>
            <ac:spMk id="8" creationId="{1109BB43-B99C-1E2D-1E89-ED71C41D6E57}"/>
          </ac:spMkLst>
        </pc:spChg>
      </pc:sldChg>
      <pc:sldChg chg="modSp mod">
        <pc:chgData name="Santosh Malagi" userId="90303e6cf55efb4d" providerId="LiveId" clId="{98B8E67B-4C7D-4720-B328-C895D8444A14}" dt="2023-07-10T10:41:45.462" v="61" actId="207"/>
        <pc:sldMkLst>
          <pc:docMk/>
          <pc:sldMk cId="1399093435" sldId="376"/>
        </pc:sldMkLst>
        <pc:spChg chg="mod">
          <ac:chgData name="Santosh Malagi" userId="90303e6cf55efb4d" providerId="LiveId" clId="{98B8E67B-4C7D-4720-B328-C895D8444A14}" dt="2023-07-10T10:41:45.462" v="61" actId="207"/>
          <ac:spMkLst>
            <pc:docMk/>
            <pc:sldMk cId="1399093435" sldId="376"/>
            <ac:spMk id="12" creationId="{9F64D3A6-66BC-3BD0-6EDA-06AFD8129A2E}"/>
          </ac:spMkLst>
        </pc:spChg>
        <pc:spChg chg="mod">
          <ac:chgData name="Santosh Malagi" userId="90303e6cf55efb4d" providerId="LiveId" clId="{98B8E67B-4C7D-4720-B328-C895D8444A14}" dt="2023-07-10T10:41:41.365" v="60" actId="207"/>
          <ac:spMkLst>
            <pc:docMk/>
            <pc:sldMk cId="1399093435" sldId="376"/>
            <ac:spMk id="23" creationId="{B02EC387-E34B-4929-B69B-A9D40C09CA8D}"/>
          </ac:spMkLst>
        </pc:spChg>
      </pc:sldChg>
      <pc:sldChg chg="modSp mod">
        <pc:chgData name="Santosh Malagi" userId="90303e6cf55efb4d" providerId="LiveId" clId="{98B8E67B-4C7D-4720-B328-C895D8444A14}" dt="2023-07-10T10:40:30.510" v="52" actId="207"/>
        <pc:sldMkLst>
          <pc:docMk/>
          <pc:sldMk cId="2227530508" sldId="377"/>
        </pc:sldMkLst>
        <pc:spChg chg="mod">
          <ac:chgData name="Santosh Malagi" userId="90303e6cf55efb4d" providerId="LiveId" clId="{98B8E67B-4C7D-4720-B328-C895D8444A14}" dt="2023-07-10T10:40:18.375" v="49" actId="207"/>
          <ac:spMkLst>
            <pc:docMk/>
            <pc:sldMk cId="2227530508" sldId="377"/>
            <ac:spMk id="3" creationId="{935770DF-5A5F-7CF4-70D0-4B597A86F27E}"/>
          </ac:spMkLst>
        </pc:spChg>
        <pc:spChg chg="mod">
          <ac:chgData name="Santosh Malagi" userId="90303e6cf55efb4d" providerId="LiveId" clId="{98B8E67B-4C7D-4720-B328-C895D8444A14}" dt="2023-07-10T10:40:23.166" v="50" actId="207"/>
          <ac:spMkLst>
            <pc:docMk/>
            <pc:sldMk cId="2227530508" sldId="377"/>
            <ac:spMk id="5" creationId="{03D12F71-7886-C858-B825-A4A91418EFEA}"/>
          </ac:spMkLst>
        </pc:spChg>
        <pc:spChg chg="mod">
          <ac:chgData name="Santosh Malagi" userId="90303e6cf55efb4d" providerId="LiveId" clId="{98B8E67B-4C7D-4720-B328-C895D8444A14}" dt="2023-07-10T10:40:30.510" v="52" actId="207"/>
          <ac:spMkLst>
            <pc:docMk/>
            <pc:sldMk cId="2227530508" sldId="377"/>
            <ac:spMk id="6" creationId="{3628E972-F8E7-E0C3-F2D4-807BB55AEE29}"/>
          </ac:spMkLst>
        </pc:spChg>
        <pc:spChg chg="mod">
          <ac:chgData name="Santosh Malagi" userId="90303e6cf55efb4d" providerId="LiveId" clId="{98B8E67B-4C7D-4720-B328-C895D8444A14}" dt="2023-07-10T10:40:26.858" v="51" actId="207"/>
          <ac:spMkLst>
            <pc:docMk/>
            <pc:sldMk cId="2227530508" sldId="377"/>
            <ac:spMk id="7" creationId="{1C21CE1F-320B-E41E-A813-9EED7EEB4D84}"/>
          </ac:spMkLst>
        </pc:spChg>
      </pc:sldChg>
      <pc:sldChg chg="modSp mod">
        <pc:chgData name="Santosh Malagi" userId="90303e6cf55efb4d" providerId="LiveId" clId="{98B8E67B-4C7D-4720-B328-C895D8444A14}" dt="2023-07-10T10:40:46.973" v="56" actId="207"/>
        <pc:sldMkLst>
          <pc:docMk/>
          <pc:sldMk cId="2181598967" sldId="378"/>
        </pc:sldMkLst>
        <pc:spChg chg="mod">
          <ac:chgData name="Santosh Malagi" userId="90303e6cf55efb4d" providerId="LiveId" clId="{98B8E67B-4C7D-4720-B328-C895D8444A14}" dt="2023-07-10T10:40:36.901" v="53" actId="207"/>
          <ac:spMkLst>
            <pc:docMk/>
            <pc:sldMk cId="2181598967" sldId="378"/>
            <ac:spMk id="3" creationId="{935770DF-5A5F-7CF4-70D0-4B597A86F27E}"/>
          </ac:spMkLst>
        </pc:spChg>
        <pc:spChg chg="mod">
          <ac:chgData name="Santosh Malagi" userId="90303e6cf55efb4d" providerId="LiveId" clId="{98B8E67B-4C7D-4720-B328-C895D8444A14}" dt="2023-07-10T10:40:40.077" v="54" actId="207"/>
          <ac:spMkLst>
            <pc:docMk/>
            <pc:sldMk cId="2181598967" sldId="378"/>
            <ac:spMk id="5" creationId="{03D12F71-7886-C858-B825-A4A91418EFEA}"/>
          </ac:spMkLst>
        </pc:spChg>
        <pc:spChg chg="mod">
          <ac:chgData name="Santosh Malagi" userId="90303e6cf55efb4d" providerId="LiveId" clId="{98B8E67B-4C7D-4720-B328-C895D8444A14}" dt="2023-07-10T10:40:46.973" v="56" actId="207"/>
          <ac:spMkLst>
            <pc:docMk/>
            <pc:sldMk cId="2181598967" sldId="378"/>
            <ac:spMk id="6" creationId="{3628E972-F8E7-E0C3-F2D4-807BB55AEE29}"/>
          </ac:spMkLst>
        </pc:spChg>
        <pc:spChg chg="mod">
          <ac:chgData name="Santosh Malagi" userId="90303e6cf55efb4d" providerId="LiveId" clId="{98B8E67B-4C7D-4720-B328-C895D8444A14}" dt="2023-07-10T10:40:43.077" v="55" actId="207"/>
          <ac:spMkLst>
            <pc:docMk/>
            <pc:sldMk cId="2181598967" sldId="378"/>
            <ac:spMk id="7" creationId="{1C21CE1F-320B-E41E-A813-9EED7EEB4D84}"/>
          </ac:spMkLst>
        </pc:spChg>
      </pc:sldChg>
      <pc:sldChg chg="modSp mod">
        <pc:chgData name="Santosh Malagi" userId="90303e6cf55efb4d" providerId="LiveId" clId="{98B8E67B-4C7D-4720-B328-C895D8444A14}" dt="2023-07-10T10:34:34.489" v="14" actId="27107"/>
        <pc:sldMkLst>
          <pc:docMk/>
          <pc:sldMk cId="2532882067" sldId="381"/>
        </pc:sldMkLst>
        <pc:spChg chg="mod">
          <ac:chgData name="Santosh Malagi" userId="90303e6cf55efb4d" providerId="LiveId" clId="{98B8E67B-4C7D-4720-B328-C895D8444A14}" dt="2023-07-10T10:34:34.489" v="14" actId="27107"/>
          <ac:spMkLst>
            <pc:docMk/>
            <pc:sldMk cId="2532882067" sldId="381"/>
            <ac:spMk id="24" creationId="{0595DE22-3338-26F8-2B90-2E19A40E3FE2}"/>
          </ac:spMkLst>
        </pc:spChg>
      </pc:sldChg>
      <pc:sldChg chg="modSp mod">
        <pc:chgData name="Santosh Malagi" userId="90303e6cf55efb4d" providerId="LiveId" clId="{98B8E67B-4C7D-4720-B328-C895D8444A14}" dt="2023-07-10T10:50:48.115" v="608" actId="207"/>
        <pc:sldMkLst>
          <pc:docMk/>
          <pc:sldMk cId="2629693953" sldId="384"/>
        </pc:sldMkLst>
        <pc:spChg chg="mod">
          <ac:chgData name="Santosh Malagi" userId="90303e6cf55efb4d" providerId="LiveId" clId="{98B8E67B-4C7D-4720-B328-C895D8444A14}" dt="2023-07-10T10:50:48.115" v="608" actId="207"/>
          <ac:spMkLst>
            <pc:docMk/>
            <pc:sldMk cId="2629693953" sldId="384"/>
            <ac:spMk id="4" creationId="{6F8297FC-6718-FF9A-6EB4-E5795767A124}"/>
          </ac:spMkLst>
        </pc:spChg>
      </pc:sldChg>
      <pc:sldChg chg="addSp delSp modSp mod">
        <pc:chgData name="Santosh Malagi" userId="90303e6cf55efb4d" providerId="LiveId" clId="{98B8E67B-4C7D-4720-B328-C895D8444A14}" dt="2023-07-10T10:38:51.548" v="33"/>
        <pc:sldMkLst>
          <pc:docMk/>
          <pc:sldMk cId="1808575852" sldId="385"/>
        </pc:sldMkLst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5" creationId="{E3C5E8D8-D3E7-8697-D0ED-EA1CAC80BC72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9" creationId="{5FF2C6CB-DDEA-39DA-CDEB-5A6F9461978A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21" creationId="{763EB4C4-4BFF-BB5E-788D-B673B8FFB649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23" creationId="{FB7FCCCA-9174-4787-3879-D2861D1C904F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25" creationId="{DB7258D3-21FC-ED3E-6AF1-4EB9B7AEED8A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26" creationId="{7A3DADC5-D79D-10BF-98AE-A52EA6D3C5B5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28" creationId="{3C8F7D57-D415-DD9A-E506-FABF314C3E79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29" creationId="{2842F2B8-C25F-E07C-43AA-3578FA0A2A5A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31" creationId="{584BE1B0-3BAA-DA2A-A881-2F8D8DE5943F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33" creationId="{C6AC2E0E-1238-84DD-0005-C35A1D09E3CC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34" creationId="{42955861-2913-4FE9-936C-6406E37955BD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35" creationId="{44CB5DF6-6DB9-DD73-15CE-9345B4A95B17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87" creationId="{4971F7E0-EEFB-9639-CDB3-00551ACEB669}"/>
          </ac:spMkLst>
        </pc:spChg>
        <pc:spChg chg="add 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89" creationId="{DCD21F71-58BA-2CB2-D0D5-5887B6A93883}"/>
          </ac:spMkLst>
        </pc:spChg>
        <pc:spChg chg="add 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91" creationId="{59D8F657-4C0C-29B3-512A-2D01CD54AC63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95" creationId="{0E866AA4-E077-E0D8-274F-5982D2D9DDF2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97" creationId="{6BE0FB23-D266-9140-8652-569B1D5B1348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99" creationId="{1F392A18-1258-FE6F-29FF-217B9F9CCA3C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00" creationId="{64BDB54F-F838-37A6-9AD9-B14D5383B07E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02" creationId="{23D2FA64-1950-E63D-908C-8FEEA54473EE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03" creationId="{EE242D9F-7F89-2004-1CB0-A3FB4420011F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04" creationId="{289D7A8D-F97A-4C4F-AFB8-D189E840AD19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05" creationId="{6953DB4E-A7EB-532A-3728-4AF244683455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06" creationId="{709FFEED-5293-C982-7B39-A87E956CC5DD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07" creationId="{997D0E74-F9C1-8F71-5E45-9AD9663D15BB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08" creationId="{7AC0FE65-CF8D-D127-DC47-387B6F1B3B2F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10" creationId="{C7441B2C-1C25-98DF-E0D1-69A5C5EC8FE7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12" creationId="{A2208158-A50F-E1F0-7C03-50757CFB56CD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14" creationId="{8BC427B3-11E2-2D9E-FBEA-13902AFDAD41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16" creationId="{12E3BE12-BCC6-7A83-2E0D-FC7430E85C91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17" creationId="{62000BCE-A4A7-2999-4FD1-770FEB65FD17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18" creationId="{E87DE4AD-619A-A306-EADB-612F013A6B3A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19" creationId="{E93B44FF-FCB8-231B-ACA9-524229DA93FC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21" creationId="{F9DF3A0B-2B7E-9078-001E-644D50A076F5}"/>
          </ac:spMkLst>
        </pc:spChg>
        <pc:spChg chg="mod">
          <ac:chgData name="Santosh Malagi" userId="90303e6cf55efb4d" providerId="LiveId" clId="{98B8E67B-4C7D-4720-B328-C895D8444A14}" dt="2023-07-10T10:38:51.548" v="33"/>
          <ac:spMkLst>
            <pc:docMk/>
            <pc:sldMk cId="1808575852" sldId="385"/>
            <ac:spMk id="122" creationId="{1CE85BD6-6FA6-274F-C45D-8CA39CE53AF0}"/>
          </ac:spMkLst>
        </pc:spChg>
        <pc:spChg chg="del">
          <ac:chgData name="Santosh Malagi" userId="90303e6cf55efb4d" providerId="LiveId" clId="{98B8E67B-4C7D-4720-B328-C895D8444A14}" dt="2023-07-10T10:33:59.937" v="13" actId="478"/>
          <ac:spMkLst>
            <pc:docMk/>
            <pc:sldMk cId="1808575852" sldId="385"/>
            <ac:spMk id="148" creationId="{A48FB8EB-5373-E146-7BB6-9EEA984CEE3B}"/>
          </ac:spMkLst>
        </pc:spChg>
        <pc:spChg chg="del">
          <ac:chgData name="Santosh Malagi" userId="90303e6cf55efb4d" providerId="LiveId" clId="{98B8E67B-4C7D-4720-B328-C895D8444A14}" dt="2023-07-10T10:33:58.440" v="12" actId="478"/>
          <ac:spMkLst>
            <pc:docMk/>
            <pc:sldMk cId="1808575852" sldId="385"/>
            <ac:spMk id="149" creationId="{C8A167CA-5F9D-8D84-3631-47ECF210FC60}"/>
          </ac:spMkLst>
        </pc:spChg>
        <pc:grpChg chg="add mod">
          <ac:chgData name="Santosh Malagi" userId="90303e6cf55efb4d" providerId="LiveId" clId="{98B8E67B-4C7D-4720-B328-C895D8444A14}" dt="2023-07-10T10:38:51.548" v="33"/>
          <ac:grpSpMkLst>
            <pc:docMk/>
            <pc:sldMk cId="1808575852" sldId="385"/>
            <ac:grpSpMk id="4" creationId="{731109E5-8CFE-55AB-7FE7-64F7F1D483A0}"/>
          </ac:grpSpMkLst>
        </pc:grpChg>
        <pc:grpChg chg="add mod">
          <ac:chgData name="Santosh Malagi" userId="90303e6cf55efb4d" providerId="LiveId" clId="{98B8E67B-4C7D-4720-B328-C895D8444A14}" dt="2023-07-10T10:38:51.548" v="33"/>
          <ac:grpSpMkLst>
            <pc:docMk/>
            <pc:sldMk cId="1808575852" sldId="385"/>
            <ac:grpSpMk id="93" creationId="{3BC41928-5020-1680-10F6-EF4FA7692648}"/>
          </ac:grpSpMkLst>
        </pc:grpChg>
        <pc:grpChg chg="mod">
          <ac:chgData name="Santosh Malagi" userId="90303e6cf55efb4d" providerId="LiveId" clId="{98B8E67B-4C7D-4720-B328-C895D8444A14}" dt="2023-07-10T10:38:51.548" v="33"/>
          <ac:grpSpMkLst>
            <pc:docMk/>
            <pc:sldMk cId="1808575852" sldId="385"/>
            <ac:grpSpMk id="94" creationId="{5F56B7A9-9356-0C69-21D2-77B3785C055E}"/>
          </ac:grpSpMkLst>
        </pc:grpChg>
        <pc:grpChg chg="mod">
          <ac:chgData name="Santosh Malagi" userId="90303e6cf55efb4d" providerId="LiveId" clId="{98B8E67B-4C7D-4720-B328-C895D8444A14}" dt="2023-07-10T10:38:51.548" v="33"/>
          <ac:grpSpMkLst>
            <pc:docMk/>
            <pc:sldMk cId="1808575852" sldId="385"/>
            <ac:grpSpMk id="101" creationId="{92E480B7-42B1-B8F0-12F0-322E44FFCC97}"/>
          </ac:grpSpMkLst>
        </pc:grpChg>
        <pc:grpChg chg="del">
          <ac:chgData name="Santosh Malagi" userId="90303e6cf55efb4d" providerId="LiveId" clId="{98B8E67B-4C7D-4720-B328-C895D8444A14}" dt="2023-07-10T10:33:55.977" v="11" actId="478"/>
          <ac:grpSpMkLst>
            <pc:docMk/>
            <pc:sldMk cId="1808575852" sldId="385"/>
            <ac:grpSpMk id="147" creationId="{B2B7BDC5-7D20-C75B-AFD7-4E1E528762F4}"/>
          </ac:grpSpMkLst>
        </pc:grpChg>
        <pc:grpChg chg="del">
          <ac:chgData name="Santosh Malagi" userId="90303e6cf55efb4d" providerId="LiveId" clId="{98B8E67B-4C7D-4720-B328-C895D8444A14}" dt="2023-07-10T10:33:55.977" v="11" actId="478"/>
          <ac:grpSpMkLst>
            <pc:docMk/>
            <pc:sldMk cId="1808575852" sldId="385"/>
            <ac:grpSpMk id="153" creationId="{1F6D6C3F-3E96-FA38-187D-B70A2AF0715F}"/>
          </ac:grpSpMkLst>
        </pc:grp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36" creationId="{A1B570EB-4F7D-3586-1F9A-DA2BCE3AF3AF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37" creationId="{486317F9-8FE0-8DB5-2C2C-A242A151BD4E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38" creationId="{18853E48-3FE5-E3C2-062C-67F14ECCC348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39" creationId="{6CA43674-6E2E-3301-D76B-2B859D16F512}"/>
          </ac:cxnSpMkLst>
        </pc:cxnChg>
        <pc:cxnChg chg="mod">
          <ac:chgData name="Santosh Malagi" userId="90303e6cf55efb4d" providerId="LiveId" clId="{98B8E67B-4C7D-4720-B328-C895D8444A14}" dt="2023-07-10T10:33:55.977" v="11" actId="478"/>
          <ac:cxnSpMkLst>
            <pc:docMk/>
            <pc:sldMk cId="1808575852" sldId="385"/>
            <ac:cxnSpMk id="40" creationId="{7E09DBA4-E981-0A24-F250-D770A4E0D503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41" creationId="{5D4A8E1D-1F92-E087-9184-529F53F95B01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42" creationId="{2E9CF24D-C2AF-0C8A-2545-8AC57C880315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46" creationId="{7CFC1547-52ED-B313-582A-3720427A824C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53" creationId="{EE1053E6-BA2F-8E3C-6432-7281FBD3853C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54" creationId="{D2C0F187-B09A-544A-00C4-C73BC039C6E8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66" creationId="{46382E01-9CC0-A588-C015-1FFD690F2F90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67" creationId="{A9DC728A-FAD4-21DB-F5B4-E9D25EB667F1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68" creationId="{69A4E5B5-440F-40E4-55E6-1F73D06ED80B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69" creationId="{348D8B9D-EF44-7E65-DCF2-CC7AD3FA94E2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71" creationId="{C6CA2B9A-8B39-961D-C8CF-585A28245378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72" creationId="{E9472BF1-3076-FD2A-3C1C-52C7236429B4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73" creationId="{BA3EB7F3-2509-6409-CFF2-FD7C3585ED7D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75" creationId="{4FEE19F1-95B4-A823-205D-20F6652BED03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77" creationId="{C294FB5D-13DC-DC75-1E8E-AC8A65517FCB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79" creationId="{684E5B7B-2B81-FC82-8A97-72CDD9D2CCAA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80" creationId="{621CB594-8098-A8CF-A043-F972B016040F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82" creationId="{DA5BEB42-018D-F6D3-8A22-A7146E9E95F1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83" creationId="{DCFD8B88-EDF6-11AF-947A-CBE69BF7AEBA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84" creationId="{3A6CBF02-39BC-D2CA-7A13-B9CDBDF3544B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86" creationId="{EF63374C-AFEB-9721-062F-694C42BB8999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88" creationId="{5F47C603-3F4D-FDCD-F529-9961BE7887DE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123" creationId="{50345F09-EB2D-8AD3-0A2F-1752C4A2A264}"/>
          </ac:cxnSpMkLst>
        </pc:cxnChg>
        <pc:cxnChg chg="mod">
          <ac:chgData name="Santosh Malagi" userId="90303e6cf55efb4d" providerId="LiveId" clId="{98B8E67B-4C7D-4720-B328-C895D8444A14}" dt="2023-07-10T10:33:55.977" v="11" actId="478"/>
          <ac:cxnSpMkLst>
            <pc:docMk/>
            <pc:sldMk cId="1808575852" sldId="385"/>
            <ac:cxnSpMk id="127" creationId="{F8BBD242-9472-3701-AD0F-84A6102CE7C5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128" creationId="{A830105C-7AB2-1210-7921-0563F9FADA60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129" creationId="{82EB424F-E520-A28A-E45A-51D99E64F34E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130" creationId="{5A4D60A4-1BD3-2A4F-E868-F1C807D5808B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132" creationId="{F27E9ACD-0BA2-01D5-E1A8-0137B7FC6AC8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133" creationId="{DEC27AFD-4D4E-4B78-2387-DF5AFE716785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135" creationId="{36673C8E-6FF4-EBE5-97FF-B6E14627FC7F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136" creationId="{74B36FAB-0CF9-A830-8444-9BB8B21CF6A0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138" creationId="{20B9A968-F46B-21AB-0AD2-233780B82F2A}"/>
          </ac:cxnSpMkLst>
        </pc:cxnChg>
        <pc:cxnChg chg="mod">
          <ac:chgData name="Santosh Malagi" userId="90303e6cf55efb4d" providerId="LiveId" clId="{98B8E67B-4C7D-4720-B328-C895D8444A14}" dt="2023-07-10T10:38:51.548" v="33"/>
          <ac:cxnSpMkLst>
            <pc:docMk/>
            <pc:sldMk cId="1808575852" sldId="385"/>
            <ac:cxnSpMk id="141" creationId="{74A72257-8FC2-D569-3132-12FF801DCDF6}"/>
          </ac:cxnSpMkLst>
        </pc:cxnChg>
      </pc:sldChg>
      <pc:sldChg chg="modSp mod">
        <pc:chgData name="Santosh Malagi" userId="90303e6cf55efb4d" providerId="LiveId" clId="{98B8E67B-4C7D-4720-B328-C895D8444A14}" dt="2023-07-10T10:50:58.624" v="610" actId="207"/>
        <pc:sldMkLst>
          <pc:docMk/>
          <pc:sldMk cId="39378253" sldId="388"/>
        </pc:sldMkLst>
        <pc:spChg chg="mod">
          <ac:chgData name="Santosh Malagi" userId="90303e6cf55efb4d" providerId="LiveId" clId="{98B8E67B-4C7D-4720-B328-C895D8444A14}" dt="2023-07-10T10:50:58.624" v="610" actId="207"/>
          <ac:spMkLst>
            <pc:docMk/>
            <pc:sldMk cId="39378253" sldId="388"/>
            <ac:spMk id="18" creationId="{2071BEA6-04CB-F28E-8BCA-FFD9913CEAC6}"/>
          </ac:spMkLst>
        </pc:spChg>
        <pc:spChg chg="mod">
          <ac:chgData name="Santosh Malagi" userId="90303e6cf55efb4d" providerId="LiveId" clId="{98B8E67B-4C7D-4720-B328-C895D8444A14}" dt="2023-07-10T10:50:52.799" v="609" actId="207"/>
          <ac:spMkLst>
            <pc:docMk/>
            <pc:sldMk cId="39378253" sldId="388"/>
            <ac:spMk id="53" creationId="{3C414830-9E96-A76C-E046-66684525F604}"/>
          </ac:spMkLst>
        </pc:spChg>
      </pc:sldChg>
      <pc:sldChg chg="modSp mod">
        <pc:chgData name="Santosh Malagi" userId="90303e6cf55efb4d" providerId="LiveId" clId="{98B8E67B-4C7D-4720-B328-C895D8444A14}" dt="2023-07-10T10:35:28.172" v="22" actId="207"/>
        <pc:sldMkLst>
          <pc:docMk/>
          <pc:sldMk cId="1379297932" sldId="393"/>
        </pc:sldMkLst>
        <pc:spChg chg="mod">
          <ac:chgData name="Santosh Malagi" userId="90303e6cf55efb4d" providerId="LiveId" clId="{98B8E67B-4C7D-4720-B328-C895D8444A14}" dt="2023-07-10T10:35:28.172" v="22" actId="207"/>
          <ac:spMkLst>
            <pc:docMk/>
            <pc:sldMk cId="1379297932" sldId="393"/>
            <ac:spMk id="5" creationId="{4E181D4E-DC61-29B0-60D7-77CF6687E9B8}"/>
          </ac:spMkLst>
        </pc:spChg>
      </pc:sldChg>
      <pc:sldChg chg="modSp mod">
        <pc:chgData name="Santosh Malagi" userId="90303e6cf55efb4d" providerId="LiveId" clId="{98B8E67B-4C7D-4720-B328-C895D8444A14}" dt="2023-07-10T10:36:04.543" v="23" actId="1037"/>
        <pc:sldMkLst>
          <pc:docMk/>
          <pc:sldMk cId="1664969794" sldId="398"/>
        </pc:sldMkLst>
        <pc:spChg chg="mod">
          <ac:chgData name="Santosh Malagi" userId="90303e6cf55efb4d" providerId="LiveId" clId="{98B8E67B-4C7D-4720-B328-C895D8444A14}" dt="2023-07-10T10:36:04.543" v="23" actId="1037"/>
          <ac:spMkLst>
            <pc:docMk/>
            <pc:sldMk cId="1664969794" sldId="398"/>
            <ac:spMk id="141" creationId="{F112C083-2D5C-8837-7D23-B75892281D23}"/>
          </ac:spMkLst>
        </pc:spChg>
      </pc:sldChg>
      <pc:sldChg chg="modSp mod">
        <pc:chgData name="Santosh Malagi" userId="90303e6cf55efb4d" providerId="LiveId" clId="{98B8E67B-4C7D-4720-B328-C895D8444A14}" dt="2023-07-10T10:36:53.578" v="24" actId="1037"/>
        <pc:sldMkLst>
          <pc:docMk/>
          <pc:sldMk cId="3640618138" sldId="399"/>
        </pc:sldMkLst>
        <pc:spChg chg="mod">
          <ac:chgData name="Santosh Malagi" userId="90303e6cf55efb4d" providerId="LiveId" clId="{98B8E67B-4C7D-4720-B328-C895D8444A14}" dt="2023-07-10T10:36:53.578" v="24" actId="1037"/>
          <ac:spMkLst>
            <pc:docMk/>
            <pc:sldMk cId="3640618138" sldId="399"/>
            <ac:spMk id="141" creationId="{F112C083-2D5C-8837-7D23-B75892281D23}"/>
          </ac:spMkLst>
        </pc:spChg>
      </pc:sldChg>
      <pc:sldChg chg="modSp mod">
        <pc:chgData name="Santosh Malagi" userId="90303e6cf55efb4d" providerId="LiveId" clId="{98B8E67B-4C7D-4720-B328-C895D8444A14}" dt="2023-07-10T10:58:30.406" v="1174" actId="14100"/>
        <pc:sldMkLst>
          <pc:docMk/>
          <pc:sldMk cId="492511543" sldId="401"/>
        </pc:sldMkLst>
        <pc:spChg chg="mod">
          <ac:chgData name="Santosh Malagi" userId="90303e6cf55efb4d" providerId="LiveId" clId="{98B8E67B-4C7D-4720-B328-C895D8444A14}" dt="2023-07-10T10:58:24.942" v="1173" actId="20577"/>
          <ac:spMkLst>
            <pc:docMk/>
            <pc:sldMk cId="492511543" sldId="401"/>
            <ac:spMk id="28" creationId="{7C7666C7-3652-FCE2-AB51-1152C2F63FBD}"/>
          </ac:spMkLst>
        </pc:spChg>
        <pc:cxnChg chg="mod">
          <ac:chgData name="Santosh Malagi" userId="90303e6cf55efb4d" providerId="LiveId" clId="{98B8E67B-4C7D-4720-B328-C895D8444A14}" dt="2023-07-10T10:58:30.406" v="1174" actId="14100"/>
          <ac:cxnSpMkLst>
            <pc:docMk/>
            <pc:sldMk cId="492511543" sldId="401"/>
            <ac:cxnSpMk id="30" creationId="{7E6CE14F-6064-5145-DBA7-5F59392B2582}"/>
          </ac:cxnSpMkLst>
        </pc:cxnChg>
      </pc:sldChg>
      <pc:sldChg chg="modSp mod">
        <pc:chgData name="Santosh Malagi" userId="90303e6cf55efb4d" providerId="LiveId" clId="{98B8E67B-4C7D-4720-B328-C895D8444A14}" dt="2023-07-10T10:37:39.448" v="27" actId="1037"/>
        <pc:sldMkLst>
          <pc:docMk/>
          <pc:sldMk cId="413872003" sldId="404"/>
        </pc:sldMkLst>
        <pc:spChg chg="mod">
          <ac:chgData name="Santosh Malagi" userId="90303e6cf55efb4d" providerId="LiveId" clId="{98B8E67B-4C7D-4720-B328-C895D8444A14}" dt="2023-07-10T10:37:39.448" v="27" actId="1037"/>
          <ac:spMkLst>
            <pc:docMk/>
            <pc:sldMk cId="413872003" sldId="404"/>
            <ac:spMk id="105" creationId="{005DC749-0CC7-50AD-7B57-1FFB09A7AF88}"/>
          </ac:spMkLst>
        </pc:spChg>
      </pc:sldChg>
      <pc:sldChg chg="modSp mod">
        <pc:chgData name="Santosh Malagi" userId="90303e6cf55efb4d" providerId="LiveId" clId="{98B8E67B-4C7D-4720-B328-C895D8444A14}" dt="2023-07-10T10:38:09.797" v="32" actId="207"/>
        <pc:sldMkLst>
          <pc:docMk/>
          <pc:sldMk cId="1199527202" sldId="407"/>
        </pc:sldMkLst>
        <pc:spChg chg="mod">
          <ac:chgData name="Santosh Malagi" userId="90303e6cf55efb4d" providerId="LiveId" clId="{98B8E67B-4C7D-4720-B328-C895D8444A14}" dt="2023-07-10T10:38:09.797" v="32" actId="207"/>
          <ac:spMkLst>
            <pc:docMk/>
            <pc:sldMk cId="1199527202" sldId="407"/>
            <ac:spMk id="4" creationId="{5921B5ED-EE3D-733A-B17A-6F46760C529B}"/>
          </ac:spMkLst>
        </pc:spChg>
      </pc:sldChg>
      <pc:sldChg chg="modSp add mod">
        <pc:chgData name="Santosh Malagi" userId="90303e6cf55efb4d" providerId="LiveId" clId="{98B8E67B-4C7D-4720-B328-C895D8444A14}" dt="2023-07-10T10:48:36.326" v="469" actId="20577"/>
        <pc:sldMkLst>
          <pc:docMk/>
          <pc:sldMk cId="1204066764" sldId="408"/>
        </pc:sldMkLst>
        <pc:spChg chg="mod">
          <ac:chgData name="Santosh Malagi" userId="90303e6cf55efb4d" providerId="LiveId" clId="{98B8E67B-4C7D-4720-B328-C895D8444A14}" dt="2023-07-10T10:43:57.085" v="100" actId="20577"/>
          <ac:spMkLst>
            <pc:docMk/>
            <pc:sldMk cId="1204066764" sldId="408"/>
            <ac:spMk id="2" creationId="{700CFAE8-4A98-3C7A-6CBC-041E5DDBC96F}"/>
          </ac:spMkLst>
        </pc:spChg>
        <pc:spChg chg="mod">
          <ac:chgData name="Santosh Malagi" userId="90303e6cf55efb4d" providerId="LiveId" clId="{98B8E67B-4C7D-4720-B328-C895D8444A14}" dt="2023-07-10T10:48:36.326" v="469" actId="20577"/>
          <ac:spMkLst>
            <pc:docMk/>
            <pc:sldMk cId="1204066764" sldId="408"/>
            <ac:spMk id="8" creationId="{1109BB43-B99C-1E2D-1E89-ED71C41D6E57}"/>
          </ac:spMkLst>
        </pc:spChg>
      </pc:sldChg>
      <pc:sldChg chg="modSp add mod">
        <pc:chgData name="Santosh Malagi" userId="90303e6cf55efb4d" providerId="LiveId" clId="{98B8E67B-4C7D-4720-B328-C895D8444A14}" dt="2023-07-10T10:49:44.658" v="605" actId="20577"/>
        <pc:sldMkLst>
          <pc:docMk/>
          <pc:sldMk cId="38169805" sldId="409"/>
        </pc:sldMkLst>
        <pc:spChg chg="mod">
          <ac:chgData name="Santosh Malagi" userId="90303e6cf55efb4d" providerId="LiveId" clId="{98B8E67B-4C7D-4720-B328-C895D8444A14}" dt="2023-07-10T10:49:44.658" v="605" actId="20577"/>
          <ac:spMkLst>
            <pc:docMk/>
            <pc:sldMk cId="38169805" sldId="409"/>
            <ac:spMk id="8" creationId="{1109BB43-B99C-1E2D-1E89-ED71C41D6E57}"/>
          </ac:spMkLst>
        </pc:spChg>
      </pc:sldChg>
    </pc:docChg>
  </pc:docChgLst>
  <pc:docChgLst>
    <pc:chgData name="Santosh Malagi" userId="90303e6cf55efb4d" providerId="LiveId" clId="{C53BD58C-FB56-4B1D-AEC7-5B204D7E69AE}"/>
    <pc:docChg chg="undo custSel addSld modSld">
      <pc:chgData name="Santosh Malagi" userId="90303e6cf55efb4d" providerId="LiveId" clId="{C53BD58C-FB56-4B1D-AEC7-5B204D7E69AE}" dt="2024-04-07T02:21:24.946" v="56" actId="478"/>
      <pc:docMkLst>
        <pc:docMk/>
      </pc:docMkLst>
      <pc:sldChg chg="delSp mod">
        <pc:chgData name="Santosh Malagi" userId="90303e6cf55efb4d" providerId="LiveId" clId="{C53BD58C-FB56-4B1D-AEC7-5B204D7E69AE}" dt="2024-04-07T02:21:24.946" v="56" actId="478"/>
        <pc:sldMkLst>
          <pc:docMk/>
          <pc:sldMk cId="2223783726" sldId="256"/>
        </pc:sldMkLst>
        <pc:spChg chg="del">
          <ac:chgData name="Santosh Malagi" userId="90303e6cf55efb4d" providerId="LiveId" clId="{C53BD58C-FB56-4B1D-AEC7-5B204D7E69AE}" dt="2024-04-07T02:21:24.946" v="56" actId="478"/>
          <ac:spMkLst>
            <pc:docMk/>
            <pc:sldMk cId="2223783726" sldId="256"/>
            <ac:spMk id="7" creationId="{834F7DAF-829B-1B34-A45B-41D5BF52053A}"/>
          </ac:spMkLst>
        </pc:spChg>
      </pc:sldChg>
      <pc:sldChg chg="delSp mod">
        <pc:chgData name="Santosh Malagi" userId="90303e6cf55efb4d" providerId="LiveId" clId="{C53BD58C-FB56-4B1D-AEC7-5B204D7E69AE}" dt="2024-04-07T02:21:20.465" v="55" actId="478"/>
        <pc:sldMkLst>
          <pc:docMk/>
          <pc:sldMk cId="2101435706" sldId="344"/>
        </pc:sldMkLst>
        <pc:spChg chg="del">
          <ac:chgData name="Santosh Malagi" userId="90303e6cf55efb4d" providerId="LiveId" clId="{C53BD58C-FB56-4B1D-AEC7-5B204D7E69AE}" dt="2024-04-07T02:21:20.465" v="55" actId="478"/>
          <ac:spMkLst>
            <pc:docMk/>
            <pc:sldMk cId="2101435706" sldId="344"/>
            <ac:spMk id="7" creationId="{9D562653-362C-4DF6-9C0A-7B75407B18B2}"/>
          </ac:spMkLst>
        </pc:spChg>
      </pc:sldChg>
      <pc:sldChg chg="delSp mod">
        <pc:chgData name="Santosh Malagi" userId="90303e6cf55efb4d" providerId="LiveId" clId="{C53BD58C-FB56-4B1D-AEC7-5B204D7E69AE}" dt="2024-04-07T02:21:17.215" v="54" actId="478"/>
        <pc:sldMkLst>
          <pc:docMk/>
          <pc:sldMk cId="1576634374" sldId="345"/>
        </pc:sldMkLst>
        <pc:spChg chg="del">
          <ac:chgData name="Santosh Malagi" userId="90303e6cf55efb4d" providerId="LiveId" clId="{C53BD58C-FB56-4B1D-AEC7-5B204D7E69AE}" dt="2024-04-07T02:21:17.215" v="54" actId="478"/>
          <ac:spMkLst>
            <pc:docMk/>
            <pc:sldMk cId="1576634374" sldId="345"/>
            <ac:spMk id="7" creationId="{320FACDE-FC21-936C-11BD-595487B9BDED}"/>
          </ac:spMkLst>
        </pc:spChg>
      </pc:sldChg>
      <pc:sldChg chg="delSp mod">
        <pc:chgData name="Santosh Malagi" userId="90303e6cf55efb4d" providerId="LiveId" clId="{C53BD58C-FB56-4B1D-AEC7-5B204D7E69AE}" dt="2024-04-07T02:20:58.731" v="48" actId="478"/>
        <pc:sldMkLst>
          <pc:docMk/>
          <pc:sldMk cId="606337057" sldId="346"/>
        </pc:sldMkLst>
        <pc:spChg chg="del">
          <ac:chgData name="Santosh Malagi" userId="90303e6cf55efb4d" providerId="LiveId" clId="{C53BD58C-FB56-4B1D-AEC7-5B204D7E69AE}" dt="2024-04-07T02:20:58.731" v="48" actId="478"/>
          <ac:spMkLst>
            <pc:docMk/>
            <pc:sldMk cId="606337057" sldId="346"/>
            <ac:spMk id="9" creationId="{B7E3E10A-3C4C-516A-A888-99ED7AB2C7A0}"/>
          </ac:spMkLst>
        </pc:spChg>
      </pc:sldChg>
      <pc:sldChg chg="delSp mod">
        <pc:chgData name="Santosh Malagi" userId="90303e6cf55efb4d" providerId="LiveId" clId="{C53BD58C-FB56-4B1D-AEC7-5B204D7E69AE}" dt="2024-04-07T02:20:53.777" v="47" actId="478"/>
        <pc:sldMkLst>
          <pc:docMk/>
          <pc:sldMk cId="1122559664" sldId="347"/>
        </pc:sldMkLst>
        <pc:spChg chg="del">
          <ac:chgData name="Santosh Malagi" userId="90303e6cf55efb4d" providerId="LiveId" clId="{C53BD58C-FB56-4B1D-AEC7-5B204D7E69AE}" dt="2024-04-07T02:20:53.777" v="47" actId="478"/>
          <ac:spMkLst>
            <pc:docMk/>
            <pc:sldMk cId="1122559664" sldId="347"/>
            <ac:spMk id="9" creationId="{58DD403D-BC88-56EE-1764-99765B4E80A2}"/>
          </ac:spMkLst>
        </pc:spChg>
      </pc:sldChg>
      <pc:sldChg chg="delSp mod">
        <pc:chgData name="Santosh Malagi" userId="90303e6cf55efb4d" providerId="LiveId" clId="{C53BD58C-FB56-4B1D-AEC7-5B204D7E69AE}" dt="2024-04-07T02:21:10.721" v="51" actId="478"/>
        <pc:sldMkLst>
          <pc:docMk/>
          <pc:sldMk cId="2361856131" sldId="355"/>
        </pc:sldMkLst>
        <pc:spChg chg="del">
          <ac:chgData name="Santosh Malagi" userId="90303e6cf55efb4d" providerId="LiveId" clId="{C53BD58C-FB56-4B1D-AEC7-5B204D7E69AE}" dt="2024-04-07T02:21:10.721" v="51" actId="478"/>
          <ac:spMkLst>
            <pc:docMk/>
            <pc:sldMk cId="2361856131" sldId="355"/>
            <ac:spMk id="7" creationId="{71F92FA0-85E6-B985-527B-C8B4E4B771D3}"/>
          </ac:spMkLst>
        </pc:spChg>
      </pc:sldChg>
      <pc:sldChg chg="delSp mod">
        <pc:chgData name="Santosh Malagi" userId="90303e6cf55efb4d" providerId="LiveId" clId="{C53BD58C-FB56-4B1D-AEC7-5B204D7E69AE}" dt="2024-04-07T02:21:06.276" v="50" actId="478"/>
        <pc:sldMkLst>
          <pc:docMk/>
          <pc:sldMk cId="4279300097" sldId="359"/>
        </pc:sldMkLst>
        <pc:spChg chg="del">
          <ac:chgData name="Santosh Malagi" userId="90303e6cf55efb4d" providerId="LiveId" clId="{C53BD58C-FB56-4B1D-AEC7-5B204D7E69AE}" dt="2024-04-07T02:21:06.276" v="50" actId="478"/>
          <ac:spMkLst>
            <pc:docMk/>
            <pc:sldMk cId="4279300097" sldId="359"/>
            <ac:spMk id="5" creationId="{6DF55A24-DF59-A3D7-6B78-8C42B3595402}"/>
          </ac:spMkLst>
        </pc:spChg>
      </pc:sldChg>
      <pc:sldChg chg="delSp mod">
        <pc:chgData name="Santosh Malagi" userId="90303e6cf55efb4d" providerId="LiveId" clId="{C53BD58C-FB56-4B1D-AEC7-5B204D7E69AE}" dt="2024-04-07T02:20:23.106" v="38" actId="478"/>
        <pc:sldMkLst>
          <pc:docMk/>
          <pc:sldMk cId="3240612529" sldId="362"/>
        </pc:sldMkLst>
        <pc:spChg chg="del">
          <ac:chgData name="Santosh Malagi" userId="90303e6cf55efb4d" providerId="LiveId" clId="{C53BD58C-FB56-4B1D-AEC7-5B204D7E69AE}" dt="2024-04-07T02:20:23.106" v="38" actId="478"/>
          <ac:spMkLst>
            <pc:docMk/>
            <pc:sldMk cId="3240612529" sldId="362"/>
            <ac:spMk id="7" creationId="{4D5C2CAD-A6EF-C5F7-42CF-6F12D16ED61A}"/>
          </ac:spMkLst>
        </pc:spChg>
      </pc:sldChg>
      <pc:sldChg chg="delSp mod">
        <pc:chgData name="Santosh Malagi" userId="90303e6cf55efb4d" providerId="LiveId" clId="{C53BD58C-FB56-4B1D-AEC7-5B204D7E69AE}" dt="2024-04-07T02:20:07.418" v="36" actId="478"/>
        <pc:sldMkLst>
          <pc:docMk/>
          <pc:sldMk cId="2207100166" sldId="370"/>
        </pc:sldMkLst>
        <pc:spChg chg="del">
          <ac:chgData name="Santosh Malagi" userId="90303e6cf55efb4d" providerId="LiveId" clId="{C53BD58C-FB56-4B1D-AEC7-5B204D7E69AE}" dt="2024-04-07T02:20:07.418" v="36" actId="478"/>
          <ac:spMkLst>
            <pc:docMk/>
            <pc:sldMk cId="2207100166" sldId="370"/>
            <ac:spMk id="24" creationId="{7D673604-387D-C7FC-336E-E9F615DBCCD6}"/>
          </ac:spMkLst>
        </pc:spChg>
      </pc:sldChg>
      <pc:sldChg chg="delSp mod">
        <pc:chgData name="Santosh Malagi" userId="90303e6cf55efb4d" providerId="LiveId" clId="{C53BD58C-FB56-4B1D-AEC7-5B204D7E69AE}" dt="2024-04-07T02:20:44.058" v="44" actId="478"/>
        <pc:sldMkLst>
          <pc:docMk/>
          <pc:sldMk cId="2250009759" sldId="371"/>
        </pc:sldMkLst>
        <pc:spChg chg="del">
          <ac:chgData name="Santosh Malagi" userId="90303e6cf55efb4d" providerId="LiveId" clId="{C53BD58C-FB56-4B1D-AEC7-5B204D7E69AE}" dt="2024-04-07T02:20:44.058" v="44" actId="478"/>
          <ac:spMkLst>
            <pc:docMk/>
            <pc:sldMk cId="2250009759" sldId="371"/>
            <ac:spMk id="7" creationId="{44425A2C-FE7E-8C83-5B0C-60F6A399E5A3}"/>
          </ac:spMkLst>
        </pc:spChg>
      </pc:sldChg>
      <pc:sldChg chg="addSp delSp mod">
        <pc:chgData name="Santosh Malagi" userId="90303e6cf55efb4d" providerId="LiveId" clId="{C53BD58C-FB56-4B1D-AEC7-5B204D7E69AE}" dt="2024-04-07T02:20:37.605" v="43" actId="478"/>
        <pc:sldMkLst>
          <pc:docMk/>
          <pc:sldMk cId="3128332348" sldId="374"/>
        </pc:sldMkLst>
        <pc:spChg chg="add del">
          <ac:chgData name="Santosh Malagi" userId="90303e6cf55efb4d" providerId="LiveId" clId="{C53BD58C-FB56-4B1D-AEC7-5B204D7E69AE}" dt="2024-04-07T02:20:34.808" v="42" actId="478"/>
          <ac:spMkLst>
            <pc:docMk/>
            <pc:sldMk cId="3128332348" sldId="374"/>
            <ac:spMk id="2" creationId="{7189C295-A037-F881-1203-AF1D0EBC30EE}"/>
          </ac:spMkLst>
        </pc:spChg>
        <pc:spChg chg="del">
          <ac:chgData name="Santosh Malagi" userId="90303e6cf55efb4d" providerId="LiveId" clId="{C53BD58C-FB56-4B1D-AEC7-5B204D7E69AE}" dt="2024-04-07T02:20:37.605" v="43" actId="478"/>
          <ac:spMkLst>
            <pc:docMk/>
            <pc:sldMk cId="3128332348" sldId="374"/>
            <ac:spMk id="5" creationId="{9F55C207-EEB2-558A-55A2-7FBDBFA47D43}"/>
          </ac:spMkLst>
        </pc:spChg>
      </pc:sldChg>
      <pc:sldChg chg="delSp mod">
        <pc:chgData name="Santosh Malagi" userId="90303e6cf55efb4d" providerId="LiveId" clId="{C53BD58C-FB56-4B1D-AEC7-5B204D7E69AE}" dt="2024-04-07T02:20:28.794" v="40" actId="478"/>
        <pc:sldMkLst>
          <pc:docMk/>
          <pc:sldMk cId="1428935814" sldId="375"/>
        </pc:sldMkLst>
        <pc:spChg chg="del">
          <ac:chgData name="Santosh Malagi" userId="90303e6cf55efb4d" providerId="LiveId" clId="{C53BD58C-FB56-4B1D-AEC7-5B204D7E69AE}" dt="2024-04-07T02:20:28.794" v="40" actId="478"/>
          <ac:spMkLst>
            <pc:docMk/>
            <pc:sldMk cId="1428935814" sldId="375"/>
            <ac:spMk id="8" creationId="{7560E076-E9A9-F2F3-B319-4BC442286084}"/>
          </ac:spMkLst>
        </pc:spChg>
      </pc:sldChg>
      <pc:sldChg chg="delSp mod">
        <pc:chgData name="Santosh Malagi" userId="90303e6cf55efb4d" providerId="LiveId" clId="{C53BD58C-FB56-4B1D-AEC7-5B204D7E69AE}" dt="2024-04-07T02:20:50.964" v="46" actId="478"/>
        <pc:sldMkLst>
          <pc:docMk/>
          <pc:sldMk cId="2227530508" sldId="377"/>
        </pc:sldMkLst>
        <pc:spChg chg="del">
          <ac:chgData name="Santosh Malagi" userId="90303e6cf55efb4d" providerId="LiveId" clId="{C53BD58C-FB56-4B1D-AEC7-5B204D7E69AE}" dt="2024-04-07T02:20:50.964" v="46" actId="478"/>
          <ac:spMkLst>
            <pc:docMk/>
            <pc:sldMk cId="2227530508" sldId="377"/>
            <ac:spMk id="10" creationId="{2F2260D2-8105-CA0B-7FAC-EFA1D02B19F5}"/>
          </ac:spMkLst>
        </pc:spChg>
      </pc:sldChg>
      <pc:sldChg chg="delSp mod">
        <pc:chgData name="Santosh Malagi" userId="90303e6cf55efb4d" providerId="LiveId" clId="{C53BD58C-FB56-4B1D-AEC7-5B204D7E69AE}" dt="2024-04-07T02:20:47.917" v="45" actId="478"/>
        <pc:sldMkLst>
          <pc:docMk/>
          <pc:sldMk cId="2181598967" sldId="378"/>
        </pc:sldMkLst>
        <pc:spChg chg="del">
          <ac:chgData name="Santosh Malagi" userId="90303e6cf55efb4d" providerId="LiveId" clId="{C53BD58C-FB56-4B1D-AEC7-5B204D7E69AE}" dt="2024-04-07T02:20:47.917" v="45" actId="478"/>
          <ac:spMkLst>
            <pc:docMk/>
            <pc:sldMk cId="2181598967" sldId="378"/>
            <ac:spMk id="9" creationId="{199A8C76-73FB-0C70-E8D2-93435E7C35C7}"/>
          </ac:spMkLst>
        </pc:spChg>
      </pc:sldChg>
      <pc:sldChg chg="delSp mod">
        <pc:chgData name="Santosh Malagi" userId="90303e6cf55efb4d" providerId="LiveId" clId="{C53BD58C-FB56-4B1D-AEC7-5B204D7E69AE}" dt="2024-04-07T02:20:26.168" v="39" actId="478"/>
        <pc:sldMkLst>
          <pc:docMk/>
          <pc:sldMk cId="2532882067" sldId="381"/>
        </pc:sldMkLst>
        <pc:spChg chg="del">
          <ac:chgData name="Santosh Malagi" userId="90303e6cf55efb4d" providerId="LiveId" clId="{C53BD58C-FB56-4B1D-AEC7-5B204D7E69AE}" dt="2024-04-07T02:20:26.168" v="39" actId="478"/>
          <ac:spMkLst>
            <pc:docMk/>
            <pc:sldMk cId="2532882067" sldId="381"/>
            <ac:spMk id="6" creationId="{2FCB70E1-129B-9F55-5FF7-04E11F763BB6}"/>
          </ac:spMkLst>
        </pc:spChg>
      </pc:sldChg>
      <pc:sldChg chg="delSp mod">
        <pc:chgData name="Santosh Malagi" userId="90303e6cf55efb4d" providerId="LiveId" clId="{C53BD58C-FB56-4B1D-AEC7-5B204D7E69AE}" dt="2024-04-07T02:19:52.153" v="31" actId="478"/>
        <pc:sldMkLst>
          <pc:docMk/>
          <pc:sldMk cId="2629693953" sldId="384"/>
        </pc:sldMkLst>
        <pc:spChg chg="del">
          <ac:chgData name="Santosh Malagi" userId="90303e6cf55efb4d" providerId="LiveId" clId="{C53BD58C-FB56-4B1D-AEC7-5B204D7E69AE}" dt="2024-04-07T02:19:52.153" v="31" actId="478"/>
          <ac:spMkLst>
            <pc:docMk/>
            <pc:sldMk cId="2629693953" sldId="384"/>
            <ac:spMk id="14" creationId="{624A357D-4087-CF02-AE44-8EA08124BE25}"/>
          </ac:spMkLst>
        </pc:spChg>
      </pc:sldChg>
      <pc:sldChg chg="delSp mod">
        <pc:chgData name="Santosh Malagi" userId="90303e6cf55efb4d" providerId="LiveId" clId="{C53BD58C-FB56-4B1D-AEC7-5B204D7E69AE}" dt="2024-04-07T02:21:03.652" v="49" actId="478"/>
        <pc:sldMkLst>
          <pc:docMk/>
          <pc:sldMk cId="1808575852" sldId="385"/>
        </pc:sldMkLst>
        <pc:spChg chg="del">
          <ac:chgData name="Santosh Malagi" userId="90303e6cf55efb4d" providerId="LiveId" clId="{C53BD58C-FB56-4B1D-AEC7-5B204D7E69AE}" dt="2024-04-07T02:21:03.652" v="49" actId="478"/>
          <ac:spMkLst>
            <pc:docMk/>
            <pc:sldMk cId="1808575852" sldId="385"/>
            <ac:spMk id="8" creationId="{81FDD11E-5CAD-F324-280C-86E59A569AB4}"/>
          </ac:spMkLst>
        </pc:spChg>
      </pc:sldChg>
      <pc:sldChg chg="delSp mod">
        <pc:chgData name="Santosh Malagi" userId="90303e6cf55efb4d" providerId="LiveId" clId="{C53BD58C-FB56-4B1D-AEC7-5B204D7E69AE}" dt="2024-04-07T02:19:47.870" v="30" actId="478"/>
        <pc:sldMkLst>
          <pc:docMk/>
          <pc:sldMk cId="39378253" sldId="388"/>
        </pc:sldMkLst>
        <pc:spChg chg="del">
          <ac:chgData name="Santosh Malagi" userId="90303e6cf55efb4d" providerId="LiveId" clId="{C53BD58C-FB56-4B1D-AEC7-5B204D7E69AE}" dt="2024-04-07T02:19:47.870" v="30" actId="478"/>
          <ac:spMkLst>
            <pc:docMk/>
            <pc:sldMk cId="39378253" sldId="388"/>
            <ac:spMk id="16" creationId="{DD78A4B4-70B2-2895-0F3C-656F405E6CCC}"/>
          </ac:spMkLst>
        </pc:spChg>
      </pc:sldChg>
      <pc:sldChg chg="delSp mod">
        <pc:chgData name="Santosh Malagi" userId="90303e6cf55efb4d" providerId="LiveId" clId="{C53BD58C-FB56-4B1D-AEC7-5B204D7E69AE}" dt="2024-04-07T02:20:20.638" v="37" actId="478"/>
        <pc:sldMkLst>
          <pc:docMk/>
          <pc:sldMk cId="1379297932" sldId="393"/>
        </pc:sldMkLst>
        <pc:spChg chg="del">
          <ac:chgData name="Santosh Malagi" userId="90303e6cf55efb4d" providerId="LiveId" clId="{C53BD58C-FB56-4B1D-AEC7-5B204D7E69AE}" dt="2024-04-07T02:20:20.638" v="37" actId="478"/>
          <ac:spMkLst>
            <pc:docMk/>
            <pc:sldMk cId="1379297932" sldId="393"/>
            <ac:spMk id="33" creationId="{C1A79903-3802-B5A9-FDB3-6089ACFB2606}"/>
          </ac:spMkLst>
        </pc:spChg>
      </pc:sldChg>
      <pc:sldChg chg="delSp mod">
        <pc:chgData name="Santosh Malagi" userId="90303e6cf55efb4d" providerId="LiveId" clId="{C53BD58C-FB56-4B1D-AEC7-5B204D7E69AE}" dt="2024-04-07T02:19:57.949" v="33" actId="478"/>
        <pc:sldMkLst>
          <pc:docMk/>
          <pc:sldMk cId="1417257440" sldId="394"/>
        </pc:sldMkLst>
        <pc:spChg chg="del">
          <ac:chgData name="Santosh Malagi" userId="90303e6cf55efb4d" providerId="LiveId" clId="{C53BD58C-FB56-4B1D-AEC7-5B204D7E69AE}" dt="2024-04-07T02:19:57.949" v="33" actId="478"/>
          <ac:spMkLst>
            <pc:docMk/>
            <pc:sldMk cId="1417257440" sldId="394"/>
            <ac:spMk id="9" creationId="{9834875C-E498-B0B1-FC88-34E5E97068D2}"/>
          </ac:spMkLst>
        </pc:spChg>
      </pc:sldChg>
      <pc:sldChg chg="delSp mod">
        <pc:chgData name="Santosh Malagi" userId="90303e6cf55efb4d" providerId="LiveId" clId="{C53BD58C-FB56-4B1D-AEC7-5B204D7E69AE}" dt="2024-04-07T02:20:00.293" v="34" actId="478"/>
        <pc:sldMkLst>
          <pc:docMk/>
          <pc:sldMk cId="4031957557" sldId="395"/>
        </pc:sldMkLst>
        <pc:spChg chg="del">
          <ac:chgData name="Santosh Malagi" userId="90303e6cf55efb4d" providerId="LiveId" clId="{C53BD58C-FB56-4B1D-AEC7-5B204D7E69AE}" dt="2024-04-07T02:20:00.293" v="34" actId="478"/>
          <ac:spMkLst>
            <pc:docMk/>
            <pc:sldMk cId="4031957557" sldId="395"/>
            <ac:spMk id="11" creationId="{2DE456F9-2FD9-1BD7-0C62-6509978FA005}"/>
          </ac:spMkLst>
        </pc:spChg>
      </pc:sldChg>
      <pc:sldChg chg="delSp mod">
        <pc:chgData name="Santosh Malagi" userId="90303e6cf55efb4d" providerId="LiveId" clId="{C53BD58C-FB56-4B1D-AEC7-5B204D7E69AE}" dt="2024-04-07T02:19:55.248" v="32" actId="478"/>
        <pc:sldMkLst>
          <pc:docMk/>
          <pc:sldMk cId="1664969794" sldId="398"/>
        </pc:sldMkLst>
        <pc:spChg chg="del">
          <ac:chgData name="Santosh Malagi" userId="90303e6cf55efb4d" providerId="LiveId" clId="{C53BD58C-FB56-4B1D-AEC7-5B204D7E69AE}" dt="2024-04-07T02:19:55.248" v="32" actId="478"/>
          <ac:spMkLst>
            <pc:docMk/>
            <pc:sldMk cId="1664969794" sldId="398"/>
            <ac:spMk id="8" creationId="{B2AF5158-EE81-98B1-5035-AFCCA040CE2B}"/>
          </ac:spMkLst>
        </pc:spChg>
      </pc:sldChg>
      <pc:sldChg chg="delSp mod">
        <pc:chgData name="Santosh Malagi" userId="90303e6cf55efb4d" providerId="LiveId" clId="{C53BD58C-FB56-4B1D-AEC7-5B204D7E69AE}" dt="2024-04-07T02:19:14.215" v="28" actId="478"/>
        <pc:sldMkLst>
          <pc:docMk/>
          <pc:sldMk cId="492511543" sldId="401"/>
        </pc:sldMkLst>
        <pc:spChg chg="del">
          <ac:chgData name="Santosh Malagi" userId="90303e6cf55efb4d" providerId="LiveId" clId="{C53BD58C-FB56-4B1D-AEC7-5B204D7E69AE}" dt="2024-04-07T02:19:14.215" v="28" actId="478"/>
          <ac:spMkLst>
            <pc:docMk/>
            <pc:sldMk cId="492511543" sldId="401"/>
            <ac:spMk id="21" creationId="{B493225E-8B3D-D0A4-3D53-84256A055583}"/>
          </ac:spMkLst>
        </pc:spChg>
      </pc:sldChg>
      <pc:sldChg chg="delSp mod">
        <pc:chgData name="Santosh Malagi" userId="90303e6cf55efb4d" providerId="LiveId" clId="{C53BD58C-FB56-4B1D-AEC7-5B204D7E69AE}" dt="2024-04-07T02:19:42.995" v="29" actId="478"/>
        <pc:sldMkLst>
          <pc:docMk/>
          <pc:sldMk cId="413872003" sldId="404"/>
        </pc:sldMkLst>
        <pc:spChg chg="del">
          <ac:chgData name="Santosh Malagi" userId="90303e6cf55efb4d" providerId="LiveId" clId="{C53BD58C-FB56-4B1D-AEC7-5B204D7E69AE}" dt="2024-04-07T02:19:42.995" v="29" actId="478"/>
          <ac:spMkLst>
            <pc:docMk/>
            <pc:sldMk cId="413872003" sldId="404"/>
            <ac:spMk id="5" creationId="{045F5558-5F68-934E-C306-A9BB17BD3422}"/>
          </ac:spMkLst>
        </pc:spChg>
      </pc:sldChg>
      <pc:sldChg chg="delSp mod">
        <pc:chgData name="Santosh Malagi" userId="90303e6cf55efb4d" providerId="LiveId" clId="{C53BD58C-FB56-4B1D-AEC7-5B204D7E69AE}" dt="2024-04-07T02:19:10.199" v="27" actId="478"/>
        <pc:sldMkLst>
          <pc:docMk/>
          <pc:sldMk cId="2895357001" sldId="406"/>
        </pc:sldMkLst>
        <pc:spChg chg="del">
          <ac:chgData name="Santosh Malagi" userId="90303e6cf55efb4d" providerId="LiveId" clId="{C53BD58C-FB56-4B1D-AEC7-5B204D7E69AE}" dt="2024-04-07T02:19:10.199" v="27" actId="478"/>
          <ac:spMkLst>
            <pc:docMk/>
            <pc:sldMk cId="2895357001" sldId="406"/>
            <ac:spMk id="6" creationId="{446353B2-44DF-B5A9-3C32-B173F9A4D8EA}"/>
          </ac:spMkLst>
        </pc:spChg>
      </pc:sldChg>
      <pc:sldChg chg="delSp mod">
        <pc:chgData name="Santosh Malagi" userId="90303e6cf55efb4d" providerId="LiveId" clId="{C53BD58C-FB56-4B1D-AEC7-5B204D7E69AE}" dt="2024-04-07T02:21:12.637" v="52" actId="478"/>
        <pc:sldMkLst>
          <pc:docMk/>
          <pc:sldMk cId="1204066764" sldId="408"/>
        </pc:sldMkLst>
        <pc:spChg chg="del">
          <ac:chgData name="Santosh Malagi" userId="90303e6cf55efb4d" providerId="LiveId" clId="{C53BD58C-FB56-4B1D-AEC7-5B204D7E69AE}" dt="2024-04-07T02:21:12.637" v="52" actId="478"/>
          <ac:spMkLst>
            <pc:docMk/>
            <pc:sldMk cId="1204066764" sldId="408"/>
            <ac:spMk id="6" creationId="{5B4B4DFD-F55F-613D-D2A1-007811890595}"/>
          </ac:spMkLst>
        </pc:spChg>
      </pc:sldChg>
      <pc:sldChg chg="delSp mod">
        <pc:chgData name="Santosh Malagi" userId="90303e6cf55efb4d" providerId="LiveId" clId="{C53BD58C-FB56-4B1D-AEC7-5B204D7E69AE}" dt="2024-04-07T02:21:14.590" v="53" actId="478"/>
        <pc:sldMkLst>
          <pc:docMk/>
          <pc:sldMk cId="38169805" sldId="409"/>
        </pc:sldMkLst>
        <pc:spChg chg="del">
          <ac:chgData name="Santosh Malagi" userId="90303e6cf55efb4d" providerId="LiveId" clId="{C53BD58C-FB56-4B1D-AEC7-5B204D7E69AE}" dt="2024-04-07T02:21:14.590" v="53" actId="478"/>
          <ac:spMkLst>
            <pc:docMk/>
            <pc:sldMk cId="38169805" sldId="409"/>
            <ac:spMk id="6" creationId="{D415E768-C093-AE6A-8314-7BB703E5A614}"/>
          </ac:spMkLst>
        </pc:spChg>
      </pc:sldChg>
      <pc:sldChg chg="delSp mod">
        <pc:chgData name="Santosh Malagi" userId="90303e6cf55efb4d" providerId="LiveId" clId="{C53BD58C-FB56-4B1D-AEC7-5B204D7E69AE}" dt="2024-04-07T02:18:57.836" v="26" actId="478"/>
        <pc:sldMkLst>
          <pc:docMk/>
          <pc:sldMk cId="1952189991" sldId="410"/>
        </pc:sldMkLst>
        <pc:spChg chg="del">
          <ac:chgData name="Santosh Malagi" userId="90303e6cf55efb4d" providerId="LiveId" clId="{C53BD58C-FB56-4B1D-AEC7-5B204D7E69AE}" dt="2024-04-07T02:18:57.836" v="26" actId="478"/>
          <ac:spMkLst>
            <pc:docMk/>
            <pc:sldMk cId="1952189991" sldId="410"/>
            <ac:spMk id="7" creationId="{7E6F9F17-6D2A-C9E0-3558-C760D1E253E5}"/>
          </ac:spMkLst>
        </pc:spChg>
      </pc:sldChg>
      <pc:sldChg chg="delSp mod">
        <pc:chgData name="Santosh Malagi" userId="90303e6cf55efb4d" providerId="LiveId" clId="{C53BD58C-FB56-4B1D-AEC7-5B204D7E69AE}" dt="2024-04-07T02:20:04.465" v="35" actId="478"/>
        <pc:sldMkLst>
          <pc:docMk/>
          <pc:sldMk cId="2968412432" sldId="411"/>
        </pc:sldMkLst>
        <pc:spChg chg="del">
          <ac:chgData name="Santosh Malagi" userId="90303e6cf55efb4d" providerId="LiveId" clId="{C53BD58C-FB56-4B1D-AEC7-5B204D7E69AE}" dt="2024-04-07T02:20:04.465" v="35" actId="478"/>
          <ac:spMkLst>
            <pc:docMk/>
            <pc:sldMk cId="2968412432" sldId="411"/>
            <ac:spMk id="6" creationId="{9CB2D03A-1289-3CBF-A3A7-FA10A20408E5}"/>
          </ac:spMkLst>
        </pc:spChg>
      </pc:sldChg>
      <pc:sldChg chg="addSp delSp modSp new mod">
        <pc:chgData name="Santosh Malagi" userId="90303e6cf55efb4d" providerId="LiveId" clId="{C53BD58C-FB56-4B1D-AEC7-5B204D7E69AE}" dt="2024-04-07T02:17:48.609" v="25" actId="1076"/>
        <pc:sldMkLst>
          <pc:docMk/>
          <pc:sldMk cId="671373017" sldId="412"/>
        </pc:sldMkLst>
        <pc:spChg chg="add">
          <ac:chgData name="Santosh Malagi" userId="90303e6cf55efb4d" providerId="LiveId" clId="{C53BD58C-FB56-4B1D-AEC7-5B204D7E69AE}" dt="2024-04-07T02:15:42.324" v="1"/>
          <ac:spMkLst>
            <pc:docMk/>
            <pc:sldMk cId="671373017" sldId="412"/>
            <ac:spMk id="3" creationId="{B20002BC-01A0-D233-C389-5CCE60561541}"/>
          </ac:spMkLst>
        </pc:spChg>
        <pc:spChg chg="add mod">
          <ac:chgData name="Santosh Malagi" userId="90303e6cf55efb4d" providerId="LiveId" clId="{C53BD58C-FB56-4B1D-AEC7-5B204D7E69AE}" dt="2024-04-07T02:15:48.186" v="3" actId="1076"/>
          <ac:spMkLst>
            <pc:docMk/>
            <pc:sldMk cId="671373017" sldId="412"/>
            <ac:spMk id="4" creationId="{5962B5F6-6500-08A8-A564-5F3244C04081}"/>
          </ac:spMkLst>
        </pc:spChg>
        <pc:spChg chg="add">
          <ac:chgData name="Santosh Malagi" userId="90303e6cf55efb4d" providerId="LiveId" clId="{C53BD58C-FB56-4B1D-AEC7-5B204D7E69AE}" dt="2024-04-07T02:15:42.324" v="1"/>
          <ac:spMkLst>
            <pc:docMk/>
            <pc:sldMk cId="671373017" sldId="412"/>
            <ac:spMk id="5" creationId="{E6549874-0ED3-75E2-AF3C-E0E72EB187D6}"/>
          </ac:spMkLst>
        </pc:spChg>
        <pc:spChg chg="add del mod">
          <ac:chgData name="Santosh Malagi" userId="90303e6cf55efb4d" providerId="LiveId" clId="{C53BD58C-FB56-4B1D-AEC7-5B204D7E69AE}" dt="2024-04-07T02:17:37.934" v="21" actId="478"/>
          <ac:spMkLst>
            <pc:docMk/>
            <pc:sldMk cId="671373017" sldId="412"/>
            <ac:spMk id="7" creationId="{4A196756-ED40-CE43-93F5-807FBD1AFC6C}"/>
          </ac:spMkLst>
        </pc:spChg>
        <pc:spChg chg="add mod">
          <ac:chgData name="Santosh Malagi" userId="90303e6cf55efb4d" providerId="LiveId" clId="{C53BD58C-FB56-4B1D-AEC7-5B204D7E69AE}" dt="2024-04-07T02:17:48.609" v="25" actId="1076"/>
          <ac:spMkLst>
            <pc:docMk/>
            <pc:sldMk cId="671373017" sldId="412"/>
            <ac:spMk id="11" creationId="{B8865C59-CFDB-BB76-CA90-B0EFE5F4CBE7}"/>
          </ac:spMkLst>
        </pc:spChg>
        <pc:picChg chg="add mod">
          <ac:chgData name="Santosh Malagi" userId="90303e6cf55efb4d" providerId="LiveId" clId="{C53BD58C-FB56-4B1D-AEC7-5B204D7E69AE}" dt="2024-04-07T02:16:54.387" v="17"/>
          <ac:picMkLst>
            <pc:docMk/>
            <pc:sldMk cId="671373017" sldId="412"/>
            <ac:picMk id="9" creationId="{4816395F-6089-5457-A80F-7480DF129789}"/>
          </ac:picMkLst>
        </pc:picChg>
      </pc:sldChg>
    </pc:docChg>
  </pc:docChgLst>
  <pc:docChgLst>
    <pc:chgData name="Santosh Malagi" userId="90303e6cf55efb4d" providerId="LiveId" clId="{F182AB48-2A66-4852-8245-584ED2EF335F}"/>
    <pc:docChg chg="custSel addSld delSld modSld">
      <pc:chgData name="Santosh Malagi" userId="90303e6cf55efb4d" providerId="LiveId" clId="{F182AB48-2A66-4852-8245-584ED2EF335F}" dt="2024-04-07T02:29:39.365" v="99" actId="20577"/>
      <pc:docMkLst>
        <pc:docMk/>
      </pc:docMkLst>
      <pc:sldChg chg="modSp mod">
        <pc:chgData name="Santosh Malagi" userId="90303e6cf55efb4d" providerId="LiveId" clId="{F182AB48-2A66-4852-8245-584ED2EF335F}" dt="2024-04-07T02:29:39.365" v="99" actId="20577"/>
        <pc:sldMkLst>
          <pc:docMk/>
          <pc:sldMk cId="2223783726" sldId="256"/>
        </pc:sldMkLst>
        <pc:spChg chg="mod">
          <ac:chgData name="Santosh Malagi" userId="90303e6cf55efb4d" providerId="LiveId" clId="{F182AB48-2A66-4852-8245-584ED2EF335F}" dt="2024-04-07T02:29:39.365" v="99" actId="20577"/>
          <ac:spMkLst>
            <pc:docMk/>
            <pc:sldMk cId="2223783726" sldId="256"/>
            <ac:spMk id="5" creationId="{EFE317CD-27EE-1C71-EEDA-35FC6EF1B3AF}"/>
          </ac:spMkLst>
        </pc:spChg>
      </pc:sldChg>
      <pc:sldChg chg="addSp delSp modSp mod">
        <pc:chgData name="Santosh Malagi" userId="90303e6cf55efb4d" providerId="LiveId" clId="{F182AB48-2A66-4852-8245-584ED2EF335F}" dt="2024-04-07T02:28:27.075" v="86"/>
        <pc:sldMkLst>
          <pc:docMk/>
          <pc:sldMk cId="4291054173" sldId="342"/>
        </pc:sldMkLst>
        <pc:spChg chg="mod">
          <ac:chgData name="Santosh Malagi" userId="90303e6cf55efb4d" providerId="LiveId" clId="{F182AB48-2A66-4852-8245-584ED2EF335F}" dt="2024-04-07T02:27:26.559" v="80" actId="6549"/>
          <ac:spMkLst>
            <pc:docMk/>
            <pc:sldMk cId="4291054173" sldId="342"/>
            <ac:spMk id="2" creationId="{FB71C02F-BC3E-4D73-99D7-3AD26B76CE39}"/>
          </ac:spMkLst>
        </pc:spChg>
        <pc:spChg chg="del">
          <ac:chgData name="Santosh Malagi" userId="90303e6cf55efb4d" providerId="LiveId" clId="{F182AB48-2A66-4852-8245-584ED2EF335F}" dt="2024-04-07T02:24:57.933" v="67" actId="478"/>
          <ac:spMkLst>
            <pc:docMk/>
            <pc:sldMk cId="4291054173" sldId="342"/>
            <ac:spMk id="6" creationId="{EC543E27-3820-3434-B0F2-AC45C31D3DAC}"/>
          </ac:spMkLst>
        </pc:spChg>
        <pc:spChg chg="add mod">
          <ac:chgData name="Santosh Malagi" userId="90303e6cf55efb4d" providerId="LiveId" clId="{F182AB48-2A66-4852-8245-584ED2EF335F}" dt="2024-04-07T02:28:27.075" v="86"/>
          <ac:spMkLst>
            <pc:docMk/>
            <pc:sldMk cId="4291054173" sldId="342"/>
            <ac:spMk id="7" creationId="{113B5BAC-C850-37A6-C1DB-E8616338DB76}"/>
          </ac:spMkLst>
        </pc:spChg>
        <pc:spChg chg="del">
          <ac:chgData name="Santosh Malagi" userId="90303e6cf55efb4d" providerId="LiveId" clId="{F182AB48-2A66-4852-8245-584ED2EF335F}" dt="2024-04-07T02:25:02.387" v="68" actId="478"/>
          <ac:spMkLst>
            <pc:docMk/>
            <pc:sldMk cId="4291054173" sldId="342"/>
            <ac:spMk id="10" creationId="{4EC03016-94A1-5443-377C-7171EA6EDE6F}"/>
          </ac:spMkLst>
        </pc:spChg>
        <pc:picChg chg="del">
          <ac:chgData name="Santosh Malagi" userId="90303e6cf55efb4d" providerId="LiveId" clId="{F182AB48-2A66-4852-8245-584ED2EF335F}" dt="2024-04-07T02:27:24.871" v="79" actId="478"/>
          <ac:picMkLst>
            <pc:docMk/>
            <pc:sldMk cId="4291054173" sldId="342"/>
            <ac:picMk id="5" creationId="{C99670EC-B49A-9FE1-0EA4-E35AC1527C9C}"/>
          </ac:picMkLst>
        </pc:picChg>
        <pc:picChg chg="del">
          <ac:chgData name="Santosh Malagi" userId="90303e6cf55efb4d" providerId="LiveId" clId="{F182AB48-2A66-4852-8245-584ED2EF335F}" dt="2024-04-07T02:27:24.871" v="79" actId="478"/>
          <ac:picMkLst>
            <pc:docMk/>
            <pc:sldMk cId="4291054173" sldId="342"/>
            <ac:picMk id="9" creationId="{36C4DB43-795E-2DEA-6FBA-DF48A3023349}"/>
          </ac:picMkLst>
        </pc:picChg>
      </pc:sldChg>
      <pc:sldChg chg="delSp mod">
        <pc:chgData name="Santosh Malagi" userId="90303e6cf55efb4d" providerId="LiveId" clId="{F182AB48-2A66-4852-8245-584ED2EF335F}" dt="2024-04-07T02:22:23.731" v="2" actId="478"/>
        <pc:sldMkLst>
          <pc:docMk/>
          <pc:sldMk cId="4279300097" sldId="359"/>
        </pc:sldMkLst>
        <pc:spChg chg="del">
          <ac:chgData name="Santosh Malagi" userId="90303e6cf55efb4d" providerId="LiveId" clId="{F182AB48-2A66-4852-8245-584ED2EF335F}" dt="2024-04-07T02:22:23.731" v="2" actId="478"/>
          <ac:spMkLst>
            <pc:docMk/>
            <pc:sldMk cId="4279300097" sldId="359"/>
            <ac:spMk id="21" creationId="{E4C639E9-8DAF-6C05-CE66-F92513EE343D}"/>
          </ac:spMkLst>
        </pc:spChg>
        <pc:spChg chg="del">
          <ac:chgData name="Santosh Malagi" userId="90303e6cf55efb4d" providerId="LiveId" clId="{F182AB48-2A66-4852-8245-584ED2EF335F}" dt="2024-04-07T02:22:23.731" v="2" actId="478"/>
          <ac:spMkLst>
            <pc:docMk/>
            <pc:sldMk cId="4279300097" sldId="359"/>
            <ac:spMk id="22" creationId="{DAF5EB56-3E9F-69EF-EDC2-E4568FF53E16}"/>
          </ac:spMkLst>
        </pc:spChg>
        <pc:spChg chg="del">
          <ac:chgData name="Santosh Malagi" userId="90303e6cf55efb4d" providerId="LiveId" clId="{F182AB48-2A66-4852-8245-584ED2EF335F}" dt="2024-04-07T02:22:23.731" v="2" actId="478"/>
          <ac:spMkLst>
            <pc:docMk/>
            <pc:sldMk cId="4279300097" sldId="359"/>
            <ac:spMk id="23" creationId="{31E59CAA-5A0B-09D0-A0F9-E8721802DB67}"/>
          </ac:spMkLst>
        </pc:spChg>
        <pc:spChg chg="del">
          <ac:chgData name="Santosh Malagi" userId="90303e6cf55efb4d" providerId="LiveId" clId="{F182AB48-2A66-4852-8245-584ED2EF335F}" dt="2024-04-07T02:22:23.731" v="2" actId="478"/>
          <ac:spMkLst>
            <pc:docMk/>
            <pc:sldMk cId="4279300097" sldId="359"/>
            <ac:spMk id="24" creationId="{E4D25ECC-1CE5-F7B0-5F30-A32291BFC693}"/>
          </ac:spMkLst>
        </pc:spChg>
        <pc:picChg chg="del">
          <ac:chgData name="Santosh Malagi" userId="90303e6cf55efb4d" providerId="LiveId" clId="{F182AB48-2A66-4852-8245-584ED2EF335F}" dt="2024-04-07T02:22:23.731" v="2" actId="478"/>
          <ac:picMkLst>
            <pc:docMk/>
            <pc:sldMk cId="4279300097" sldId="359"/>
            <ac:picMk id="11" creationId="{0CFBB042-58A8-1A3D-941E-9C16408939F0}"/>
          </ac:picMkLst>
        </pc:picChg>
        <pc:picChg chg="del">
          <ac:chgData name="Santosh Malagi" userId="90303e6cf55efb4d" providerId="LiveId" clId="{F182AB48-2A66-4852-8245-584ED2EF335F}" dt="2024-04-07T02:22:23.731" v="2" actId="478"/>
          <ac:picMkLst>
            <pc:docMk/>
            <pc:sldMk cId="4279300097" sldId="359"/>
            <ac:picMk id="17" creationId="{3C2744BA-2661-6964-93E1-9FDEFFDAF3DB}"/>
          </ac:picMkLst>
        </pc:picChg>
        <pc:picChg chg="del">
          <ac:chgData name="Santosh Malagi" userId="90303e6cf55efb4d" providerId="LiveId" clId="{F182AB48-2A66-4852-8245-584ED2EF335F}" dt="2024-04-07T02:22:23.731" v="2" actId="478"/>
          <ac:picMkLst>
            <pc:docMk/>
            <pc:sldMk cId="4279300097" sldId="359"/>
            <ac:picMk id="19" creationId="{D2450821-F1C6-4EAE-E59B-E74F79348171}"/>
          </ac:picMkLst>
        </pc:picChg>
        <pc:picChg chg="del">
          <ac:chgData name="Santosh Malagi" userId="90303e6cf55efb4d" providerId="LiveId" clId="{F182AB48-2A66-4852-8245-584ED2EF335F}" dt="2024-04-07T02:22:23.731" v="2" actId="478"/>
          <ac:picMkLst>
            <pc:docMk/>
            <pc:sldMk cId="4279300097" sldId="359"/>
            <ac:picMk id="20" creationId="{2C450BC7-E3C7-5630-2B42-4B8AEFA28CE1}"/>
          </ac:picMkLst>
        </pc:picChg>
      </pc:sldChg>
      <pc:sldChg chg="del">
        <pc:chgData name="Santosh Malagi" userId="90303e6cf55efb4d" providerId="LiveId" clId="{F182AB48-2A66-4852-8245-584ED2EF335F}" dt="2024-04-07T02:24:42.027" v="63" actId="47"/>
        <pc:sldMkLst>
          <pc:docMk/>
          <pc:sldMk cId="2250009759" sldId="371"/>
        </pc:sldMkLst>
      </pc:sldChg>
      <pc:sldChg chg="del">
        <pc:chgData name="Santosh Malagi" userId="90303e6cf55efb4d" providerId="LiveId" clId="{F182AB48-2A66-4852-8245-584ED2EF335F}" dt="2024-04-07T02:24:42.027" v="63" actId="47"/>
        <pc:sldMkLst>
          <pc:docMk/>
          <pc:sldMk cId="3128332348" sldId="374"/>
        </pc:sldMkLst>
      </pc:sldChg>
      <pc:sldChg chg="del">
        <pc:chgData name="Santosh Malagi" userId="90303e6cf55efb4d" providerId="LiveId" clId="{F182AB48-2A66-4852-8245-584ED2EF335F}" dt="2024-04-07T02:24:42.027" v="63" actId="47"/>
        <pc:sldMkLst>
          <pc:docMk/>
          <pc:sldMk cId="1428935814" sldId="375"/>
        </pc:sldMkLst>
      </pc:sldChg>
      <pc:sldChg chg="del">
        <pc:chgData name="Santosh Malagi" userId="90303e6cf55efb4d" providerId="LiveId" clId="{F182AB48-2A66-4852-8245-584ED2EF335F}" dt="2024-04-07T02:24:47.731" v="65" actId="47"/>
        <pc:sldMkLst>
          <pc:docMk/>
          <pc:sldMk cId="1399093435" sldId="376"/>
        </pc:sldMkLst>
      </pc:sldChg>
      <pc:sldChg chg="delSp modSp mod">
        <pc:chgData name="Santosh Malagi" userId="90303e6cf55efb4d" providerId="LiveId" clId="{F182AB48-2A66-4852-8245-584ED2EF335F}" dt="2024-04-07T02:25:51.778" v="77" actId="113"/>
        <pc:sldMkLst>
          <pc:docMk/>
          <pc:sldMk cId="2227530508" sldId="377"/>
        </pc:sldMkLst>
        <pc:spChg chg="mod">
          <ac:chgData name="Santosh Malagi" userId="90303e6cf55efb4d" providerId="LiveId" clId="{F182AB48-2A66-4852-8245-584ED2EF335F}" dt="2024-04-07T02:25:51.778" v="77" actId="113"/>
          <ac:spMkLst>
            <pc:docMk/>
            <pc:sldMk cId="2227530508" sldId="377"/>
            <ac:spMk id="3" creationId="{935770DF-5A5F-7CF4-70D0-4B597A86F27E}"/>
          </ac:spMkLst>
        </pc:spChg>
        <pc:spChg chg="del mod">
          <ac:chgData name="Santosh Malagi" userId="90303e6cf55efb4d" providerId="LiveId" clId="{F182AB48-2A66-4852-8245-584ED2EF335F}" dt="2024-04-07T02:23:43.558" v="21"/>
          <ac:spMkLst>
            <pc:docMk/>
            <pc:sldMk cId="2227530508" sldId="377"/>
            <ac:spMk id="5" creationId="{03D12F71-7886-C858-B825-A4A91418EFEA}"/>
          </ac:spMkLst>
        </pc:spChg>
        <pc:spChg chg="del mod">
          <ac:chgData name="Santosh Malagi" userId="90303e6cf55efb4d" providerId="LiveId" clId="{F182AB48-2A66-4852-8245-584ED2EF335F}" dt="2024-04-07T02:23:43.558" v="25"/>
          <ac:spMkLst>
            <pc:docMk/>
            <pc:sldMk cId="2227530508" sldId="377"/>
            <ac:spMk id="6" creationId="{3628E972-F8E7-E0C3-F2D4-807BB55AEE29}"/>
          </ac:spMkLst>
        </pc:spChg>
        <pc:spChg chg="del mod">
          <ac:chgData name="Santosh Malagi" userId="90303e6cf55efb4d" providerId="LiveId" clId="{F182AB48-2A66-4852-8245-584ED2EF335F}" dt="2024-04-07T02:23:43.558" v="23"/>
          <ac:spMkLst>
            <pc:docMk/>
            <pc:sldMk cId="2227530508" sldId="377"/>
            <ac:spMk id="7" creationId="{1C21CE1F-320B-E41E-A813-9EED7EEB4D84}"/>
          </ac:spMkLst>
        </pc:spChg>
        <pc:picChg chg="del">
          <ac:chgData name="Santosh Malagi" userId="90303e6cf55efb4d" providerId="LiveId" clId="{F182AB48-2A66-4852-8245-584ED2EF335F}" dt="2024-04-07T02:22:35.746" v="4" actId="478"/>
          <ac:picMkLst>
            <pc:docMk/>
            <pc:sldMk cId="2227530508" sldId="377"/>
            <ac:picMk id="9" creationId="{9956652B-1EE7-9909-AF87-CF5FDBA83C27}"/>
          </ac:picMkLst>
        </pc:picChg>
        <pc:picChg chg="del">
          <ac:chgData name="Santosh Malagi" userId="90303e6cf55efb4d" providerId="LiveId" clId="{F182AB48-2A66-4852-8245-584ED2EF335F}" dt="2024-04-07T02:22:35.746" v="4" actId="478"/>
          <ac:picMkLst>
            <pc:docMk/>
            <pc:sldMk cId="2227530508" sldId="377"/>
            <ac:picMk id="11" creationId="{3A8B814C-92D9-6FD7-5D35-B9622AFCA6EA}"/>
          </ac:picMkLst>
        </pc:picChg>
        <pc:picChg chg="del">
          <ac:chgData name="Santosh Malagi" userId="90303e6cf55efb4d" providerId="LiveId" clId="{F182AB48-2A66-4852-8245-584ED2EF335F}" dt="2024-04-07T02:22:35.746" v="4" actId="478"/>
          <ac:picMkLst>
            <pc:docMk/>
            <pc:sldMk cId="2227530508" sldId="377"/>
            <ac:picMk id="13" creationId="{7B30B171-7E9A-1736-6E7A-88732ECC6278}"/>
          </ac:picMkLst>
        </pc:picChg>
        <pc:picChg chg="del">
          <ac:chgData name="Santosh Malagi" userId="90303e6cf55efb4d" providerId="LiveId" clId="{F182AB48-2A66-4852-8245-584ED2EF335F}" dt="2024-04-07T02:22:35.746" v="4" actId="478"/>
          <ac:picMkLst>
            <pc:docMk/>
            <pc:sldMk cId="2227530508" sldId="377"/>
            <ac:picMk id="17" creationId="{5684969C-3DF0-26A3-A2BF-2CDF5FF1B3AF}"/>
          </ac:picMkLst>
        </pc:picChg>
        <pc:picChg chg="del">
          <ac:chgData name="Santosh Malagi" userId="90303e6cf55efb4d" providerId="LiveId" clId="{F182AB48-2A66-4852-8245-584ED2EF335F}" dt="2024-04-07T02:22:35.746" v="4" actId="478"/>
          <ac:picMkLst>
            <pc:docMk/>
            <pc:sldMk cId="2227530508" sldId="377"/>
            <ac:picMk id="19" creationId="{FD316201-846D-99DD-2BDF-717D269A65AF}"/>
          </ac:picMkLst>
        </pc:picChg>
        <pc:picChg chg="del">
          <ac:chgData name="Santosh Malagi" userId="90303e6cf55efb4d" providerId="LiveId" clId="{F182AB48-2A66-4852-8245-584ED2EF335F}" dt="2024-04-07T02:22:35.746" v="4" actId="478"/>
          <ac:picMkLst>
            <pc:docMk/>
            <pc:sldMk cId="2227530508" sldId="377"/>
            <ac:picMk id="21" creationId="{F3E99010-C85A-399D-FB6E-13BEEF9A5006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23" creationId="{A385BDDA-1575-F555-D334-9351BD9418A2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25" creationId="{1BFB50A2-91A8-DFB6-28CD-77D287D48EA6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27" creationId="{8A117AFC-0C49-EE84-385F-F16AA3ED4793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29" creationId="{75D42B2F-549A-95ED-AD8B-A59D439E9856}"/>
          </ac:picMkLst>
        </pc:picChg>
        <pc:picChg chg="del">
          <ac:chgData name="Santosh Malagi" userId="90303e6cf55efb4d" providerId="LiveId" clId="{F182AB48-2A66-4852-8245-584ED2EF335F}" dt="2024-04-07T02:22:35.746" v="4" actId="478"/>
          <ac:picMkLst>
            <pc:docMk/>
            <pc:sldMk cId="2227530508" sldId="377"/>
            <ac:picMk id="31" creationId="{0B59BE2E-E47F-4852-EE8F-721C2DB2A6E9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33" creationId="{B4D4CDAD-5DAD-1469-B463-0AA9F906F421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35" creationId="{5EA8BE36-05F3-100F-C56B-DCFA21EDF0D1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39" creationId="{2B73D393-C2CB-AEF8-3849-F0B95CA03282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41" creationId="{1DF11474-0F90-151B-A66C-E29AC5AFBF5F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43" creationId="{E9AFC273-4DDB-D774-0321-312552012E9E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45" creationId="{4E464350-D8E2-325C-4FB1-AEB1C674FA40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47" creationId="{854CAF4E-6C0B-BAD9-AC37-C4D01CF63352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49" creationId="{B80668C4-F286-A89F-7652-A09A63CE8CF3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51" creationId="{67BAAC1C-263B-1006-6891-3CAC582CF119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53" creationId="{F0E41243-C683-66F7-F56A-1006FF11714F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55" creationId="{718A6259-64BD-2BF2-908A-A90214001B24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57" creationId="{92F4C5FE-3982-B975-3E33-3B034C460B2E}"/>
          </ac:picMkLst>
        </pc:picChg>
        <pc:picChg chg="del">
          <ac:chgData name="Santosh Malagi" userId="90303e6cf55efb4d" providerId="LiveId" clId="{F182AB48-2A66-4852-8245-584ED2EF335F}" dt="2024-04-07T02:22:55.215" v="5" actId="478"/>
          <ac:picMkLst>
            <pc:docMk/>
            <pc:sldMk cId="2227530508" sldId="377"/>
            <ac:picMk id="59" creationId="{49860280-29AA-6F07-9DC6-932A4B646BF1}"/>
          </ac:picMkLst>
        </pc:picChg>
      </pc:sldChg>
      <pc:sldChg chg="delSp modSp del mod">
        <pc:chgData name="Santosh Malagi" userId="90303e6cf55efb4d" providerId="LiveId" clId="{F182AB48-2A66-4852-8245-584ED2EF335F}" dt="2024-04-07T02:24:36.012" v="62" actId="47"/>
        <pc:sldMkLst>
          <pc:docMk/>
          <pc:sldMk cId="2181598967" sldId="378"/>
        </pc:sldMkLst>
        <pc:spChg chg="del mod">
          <ac:chgData name="Santosh Malagi" userId="90303e6cf55efb4d" providerId="LiveId" clId="{F182AB48-2A66-4852-8245-584ED2EF335F}" dt="2024-04-07T02:23:46.680" v="28"/>
          <ac:spMkLst>
            <pc:docMk/>
            <pc:sldMk cId="2181598967" sldId="378"/>
            <ac:spMk id="3" creationId="{935770DF-5A5F-7CF4-70D0-4B597A86F27E}"/>
          </ac:spMkLst>
        </pc:spChg>
        <pc:spChg chg="del mod">
          <ac:chgData name="Santosh Malagi" userId="90303e6cf55efb4d" providerId="LiveId" clId="{F182AB48-2A66-4852-8245-584ED2EF335F}" dt="2024-04-07T02:23:55.439" v="33"/>
          <ac:spMkLst>
            <pc:docMk/>
            <pc:sldMk cId="2181598967" sldId="378"/>
            <ac:spMk id="5" creationId="{03D12F71-7886-C858-B825-A4A91418EFEA}"/>
          </ac:spMkLst>
        </pc:spChg>
        <pc:spChg chg="del mod">
          <ac:chgData name="Santosh Malagi" userId="90303e6cf55efb4d" providerId="LiveId" clId="{F182AB48-2A66-4852-8245-584ED2EF335F}" dt="2024-04-07T02:24:12.996" v="44"/>
          <ac:spMkLst>
            <pc:docMk/>
            <pc:sldMk cId="2181598967" sldId="378"/>
            <ac:spMk id="6" creationId="{3628E972-F8E7-E0C3-F2D4-807BB55AEE29}"/>
          </ac:spMkLst>
        </pc:spChg>
        <pc:spChg chg="del mod">
          <ac:chgData name="Santosh Malagi" userId="90303e6cf55efb4d" providerId="LiveId" clId="{F182AB48-2A66-4852-8245-584ED2EF335F}" dt="2024-04-07T02:24:04.011" v="38"/>
          <ac:spMkLst>
            <pc:docMk/>
            <pc:sldMk cId="2181598967" sldId="378"/>
            <ac:spMk id="7" creationId="{1C21CE1F-320B-E41E-A813-9EED7EEB4D84}"/>
          </ac:spMkLst>
        </pc:sp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10" creationId="{E0741320-A3FB-2C3B-167D-E4739BFEFAFF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12" creationId="{EB2A3F2C-648C-3495-9578-5CDE110F4F0E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14" creationId="{C775DB14-9959-A027-E740-EFBCCFA4C0CA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16" creationId="{6CC53578-BB20-E808-6046-CB99F6710159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18" creationId="{2071EFF2-5577-075C-2E55-43C0DC7C3611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20" creationId="{7C5B1FB7-5BFA-9E6C-A6EA-38429F4A1485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22" creationId="{BEAB19F8-FB16-4E48-5BC9-CF998F033219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24" creationId="{BC593876-A176-839D-8B33-02E1BA6CD26A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26" creationId="{1D3E5B51-873C-127F-CFB9-155C2355590E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28" creationId="{2044215B-F17C-7A04-24FF-A300675EFF32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30" creationId="{3219FED6-8FBF-6D27-D847-2510E0BF46B2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32" creationId="{2CC3E86C-ECE3-184E-FAAC-8845F331B703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34" creationId="{DE959CB1-862D-5AFB-B16E-23B1B2BC36DA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36" creationId="{9A31222B-56F5-39CF-B878-31AF52DAD975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38" creationId="{2D091224-6FF9-743B-69FE-F0B0150613EA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40" creationId="{9B8BEAA1-78D6-5F10-9C4B-BEC507D3F69F}"/>
          </ac:picMkLst>
        </pc:picChg>
        <pc:picChg chg="del">
          <ac:chgData name="Santosh Malagi" userId="90303e6cf55efb4d" providerId="LiveId" clId="{F182AB48-2A66-4852-8245-584ED2EF335F}" dt="2024-04-07T02:23:09.747" v="7" actId="478"/>
          <ac:picMkLst>
            <pc:docMk/>
            <pc:sldMk cId="2181598967" sldId="378"/>
            <ac:picMk id="41" creationId="{BD4DFCAC-DC99-8727-057B-DEA605D18B81}"/>
          </ac:picMkLst>
        </pc:picChg>
      </pc:sldChg>
      <pc:sldChg chg="del">
        <pc:chgData name="Santosh Malagi" userId="90303e6cf55efb4d" providerId="LiveId" clId="{F182AB48-2A66-4852-8245-584ED2EF335F}" dt="2024-04-07T02:24:46.706" v="64" actId="47"/>
        <pc:sldMkLst>
          <pc:docMk/>
          <pc:sldMk cId="1739288523" sldId="379"/>
        </pc:sldMkLst>
      </pc:sldChg>
      <pc:sldChg chg="del">
        <pc:chgData name="Santosh Malagi" userId="90303e6cf55efb4d" providerId="LiveId" clId="{F182AB48-2A66-4852-8245-584ED2EF335F}" dt="2024-04-07T02:24:48.653" v="66" actId="47"/>
        <pc:sldMkLst>
          <pc:docMk/>
          <pc:sldMk cId="1823749564" sldId="380"/>
        </pc:sldMkLst>
      </pc:sldChg>
      <pc:sldChg chg="modNotesTx">
        <pc:chgData name="Santosh Malagi" userId="90303e6cf55efb4d" providerId="LiveId" clId="{F182AB48-2A66-4852-8245-584ED2EF335F}" dt="2024-04-07T02:26:12.853" v="78" actId="6549"/>
        <pc:sldMkLst>
          <pc:docMk/>
          <pc:sldMk cId="1505380276" sldId="402"/>
        </pc:sldMkLst>
      </pc:sldChg>
      <pc:sldChg chg="modSp mod">
        <pc:chgData name="Santosh Malagi" userId="90303e6cf55efb4d" providerId="LiveId" clId="{F182AB48-2A66-4852-8245-584ED2EF335F}" dt="2024-04-07T02:22:14.074" v="1" actId="207"/>
        <pc:sldMkLst>
          <pc:docMk/>
          <pc:sldMk cId="671373017" sldId="412"/>
        </pc:sldMkLst>
        <pc:spChg chg="mod">
          <ac:chgData name="Santosh Malagi" userId="90303e6cf55efb4d" providerId="LiveId" clId="{F182AB48-2A66-4852-8245-584ED2EF335F}" dt="2024-04-07T02:22:14.074" v="1" actId="207"/>
          <ac:spMkLst>
            <pc:docMk/>
            <pc:sldMk cId="671373017" sldId="412"/>
            <ac:spMk id="11" creationId="{B8865C59-CFDB-BB76-CA90-B0EFE5F4CBE7}"/>
          </ac:spMkLst>
        </pc:spChg>
      </pc:sldChg>
      <pc:sldChg chg="add del">
        <pc:chgData name="Santosh Malagi" userId="90303e6cf55efb4d" providerId="LiveId" clId="{F182AB48-2A66-4852-8245-584ED2EF335F}" dt="2024-04-07T02:22:59.949" v="6" actId="47"/>
        <pc:sldMkLst>
          <pc:docMk/>
          <pc:sldMk cId="439810892" sldId="41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tx1"/>
                </a:solidFill>
              </a:rPr>
              <a:t>2021 Semiconductor Consumption</a:t>
            </a:r>
          </a:p>
        </c:rich>
      </c:tx>
      <c:layout>
        <c:manualLayout>
          <c:xMode val="edge"/>
          <c:yMode val="edge"/>
          <c:x val="0.18557396501625534"/>
          <c:y val="1.993129228021853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0000"/>
                    </a:schemeClr>
                  </a:gs>
                  <a:gs pos="84000">
                    <a:schemeClr val="accent1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1-9477-4F01-BF15-6A1122532F8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0000"/>
                    </a:schemeClr>
                  </a:gs>
                  <a:gs pos="84000">
                    <a:schemeClr val="accent3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3-9477-4F01-BF15-6A1122532F8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0000"/>
                    </a:schemeClr>
                  </a:gs>
                  <a:gs pos="84000">
                    <a:schemeClr val="accent5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5-9477-4F01-BF15-6A1122532F8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0000"/>
                    </a:schemeClr>
                  </a:gs>
                  <a:gs pos="84000">
                    <a:schemeClr val="accent1">
                      <a:lumMod val="60000"/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7-9477-4F01-BF15-6A1122532F8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0000"/>
                    </a:schemeClr>
                  </a:gs>
                  <a:gs pos="84000">
                    <a:schemeClr val="accent3">
                      <a:lumMod val="60000"/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9-9477-4F01-BF15-6A1122532F8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0000"/>
                    </a:schemeClr>
                  </a:gs>
                  <a:gs pos="84000">
                    <a:schemeClr val="accent5">
                      <a:lumMod val="60000"/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B-9477-4F01-BF15-6A1122532F82}"/>
              </c:ext>
            </c:extLst>
          </c:dPt>
          <c:dLbls>
            <c:dLbl>
              <c:idx val="0"/>
              <c:layout>
                <c:manualLayout>
                  <c:x val="-2.5598563792914336E-2"/>
                  <c:y val="-8.704254118528638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77-4F01-BF15-6A1122532F82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843315289481293"/>
                      <c:h val="0.106960661797462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477-4F01-BF15-6A1122532F82}"/>
                </c:ext>
              </c:extLst>
            </c:dLbl>
            <c:dLbl>
              <c:idx val="2"/>
              <c:layout>
                <c:manualLayout>
                  <c:x val="1.066606824704764E-2"/>
                  <c:y val="0.1160567215803817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71216"/>
                        <a:gd name="adj2" fmla="val -222013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9477-4F01-BF15-6A1122532F82}"/>
                </c:ext>
              </c:extLst>
            </c:dLbl>
            <c:dLbl>
              <c:idx val="3"/>
              <c:layout>
                <c:manualLayout>
                  <c:x val="0"/>
                  <c:y val="-8.7042541185286412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9142"/>
                        <a:gd name="adj2" fmla="val 121665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9477-4F01-BF15-6A1122532F82}"/>
                </c:ext>
              </c:extLst>
            </c:dLbl>
            <c:dLbl>
              <c:idx val="5"/>
              <c:layout>
                <c:manualLayout>
                  <c:x val="0.1514581691080765"/>
                  <c:y val="-2.4178483662579552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477-4F01-BF15-6A1122532F8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Computing</c:v>
                </c:pt>
                <c:pt idx="1">
                  <c:v>Communications</c:v>
                </c:pt>
                <c:pt idx="2">
                  <c:v>Automotive</c:v>
                </c:pt>
                <c:pt idx="3">
                  <c:v>Consumer</c:v>
                </c:pt>
                <c:pt idx="4">
                  <c:v>Industrial</c:v>
                </c:pt>
                <c:pt idx="5">
                  <c:v>Government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175.6</c:v>
                </c:pt>
                <c:pt idx="1">
                  <c:v>170.6</c:v>
                </c:pt>
                <c:pt idx="2">
                  <c:v>69.099999999999994</c:v>
                </c:pt>
                <c:pt idx="3">
                  <c:v>68.400000000000006</c:v>
                </c:pt>
                <c:pt idx="4">
                  <c:v>66.900000000000006</c:v>
                </c:pt>
                <c:pt idx="5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477-4F01-BF15-6A1122532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8438257490309406E-2"/>
          <c:y val="0.87127641832508218"/>
          <c:w val="0.96232240786406698"/>
          <c:h val="0.114216491477370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ED693-97D3-4AFE-B48F-58A0BD304701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A7CE6F49-B546-477C-8B6E-AF8D7CA9FF2A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D4F6569E-D6DE-4D65-930D-6F7D6BE8E54F}" type="parTrans" cxnId="{E4D746B8-EBA2-477A-A6EE-1C31E389577B}">
      <dgm:prSet/>
      <dgm:spPr/>
      <dgm:t>
        <a:bodyPr/>
        <a:lstStyle/>
        <a:p>
          <a:endParaRPr lang="en-US"/>
        </a:p>
      </dgm:t>
    </dgm:pt>
    <dgm:pt modelId="{9EDC3853-146D-4754-9A68-88745EB1B2DF}" type="sibTrans" cxnId="{E4D746B8-EBA2-477A-A6EE-1C31E389577B}">
      <dgm:prSet/>
      <dgm:spPr/>
      <dgm:t>
        <a:bodyPr/>
        <a:lstStyle/>
        <a:p>
          <a:endParaRPr lang="en-US"/>
        </a:p>
      </dgm:t>
    </dgm:pt>
    <dgm:pt modelId="{D334E5B7-2905-4A49-9201-1D22502D2607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CDA145AA-FBDB-49E9-82B4-7DAC9E42E51A}" type="parTrans" cxnId="{6C86F071-C4BB-4663-981E-3FE3B9F617D1}">
      <dgm:prSet/>
      <dgm:spPr/>
      <dgm:t>
        <a:bodyPr/>
        <a:lstStyle/>
        <a:p>
          <a:endParaRPr lang="en-US"/>
        </a:p>
      </dgm:t>
    </dgm:pt>
    <dgm:pt modelId="{BB687AC6-7747-4D7B-BC5F-45EC637052D6}" type="sibTrans" cxnId="{6C86F071-C4BB-4663-981E-3FE3B9F617D1}">
      <dgm:prSet/>
      <dgm:spPr/>
      <dgm:t>
        <a:bodyPr/>
        <a:lstStyle/>
        <a:p>
          <a:endParaRPr lang="en-US"/>
        </a:p>
      </dgm:t>
    </dgm:pt>
    <dgm:pt modelId="{BE5EF030-7C62-4D54-BEC2-92FBB890485B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FB92BAB6-3571-4BD8-B326-B80FD88F469F}" type="parTrans" cxnId="{988826A6-35C7-43A5-8AF6-628AD4F8862E}">
      <dgm:prSet/>
      <dgm:spPr/>
      <dgm:t>
        <a:bodyPr/>
        <a:lstStyle/>
        <a:p>
          <a:endParaRPr lang="en-US"/>
        </a:p>
      </dgm:t>
    </dgm:pt>
    <dgm:pt modelId="{33060E56-CFDF-45C3-8A72-5D2AA4AFD007}" type="sibTrans" cxnId="{988826A6-35C7-43A5-8AF6-628AD4F8862E}">
      <dgm:prSet/>
      <dgm:spPr/>
      <dgm:t>
        <a:bodyPr/>
        <a:lstStyle/>
        <a:p>
          <a:endParaRPr lang="en-US"/>
        </a:p>
      </dgm:t>
    </dgm:pt>
    <dgm:pt modelId="{536608E5-CC7B-44F4-B085-E423B8D0D9F6}">
      <dgm:prSet phldrT="[Text]"/>
      <dgm:spPr/>
      <dgm:t>
        <a:bodyPr/>
        <a:lstStyle/>
        <a:p>
          <a:r>
            <a:rPr lang="en-US" dirty="0"/>
            <a:t>Compilers</a:t>
          </a:r>
        </a:p>
      </dgm:t>
    </dgm:pt>
    <dgm:pt modelId="{DAB64D29-F1F6-44CE-8C8C-66A34315C7A3}" type="parTrans" cxnId="{5B8D795C-A130-471B-95BC-CE1403B0E5F2}">
      <dgm:prSet/>
      <dgm:spPr/>
      <dgm:t>
        <a:bodyPr/>
        <a:lstStyle/>
        <a:p>
          <a:endParaRPr lang="en-US"/>
        </a:p>
      </dgm:t>
    </dgm:pt>
    <dgm:pt modelId="{0767E6C7-F025-4C1B-9123-26D015E531FE}" type="sibTrans" cxnId="{5B8D795C-A130-471B-95BC-CE1403B0E5F2}">
      <dgm:prSet/>
      <dgm:spPr/>
      <dgm:t>
        <a:bodyPr/>
        <a:lstStyle/>
        <a:p>
          <a:endParaRPr lang="en-US"/>
        </a:p>
      </dgm:t>
    </dgm:pt>
    <dgm:pt modelId="{CBD3D54D-BC10-4DB0-91BD-C5C1031C022F}">
      <dgm:prSet phldrT="[Text]"/>
      <dgm:spPr/>
      <dgm:t>
        <a:bodyPr/>
        <a:lstStyle/>
        <a:p>
          <a:r>
            <a:rPr lang="en-US" dirty="0"/>
            <a:t>Applications</a:t>
          </a:r>
        </a:p>
      </dgm:t>
    </dgm:pt>
    <dgm:pt modelId="{184022BE-4285-49D3-84CA-D559E9F578C6}" type="parTrans" cxnId="{FBEEB5F8-8CF0-45E1-9118-938540D68A0B}">
      <dgm:prSet/>
      <dgm:spPr/>
      <dgm:t>
        <a:bodyPr/>
        <a:lstStyle/>
        <a:p>
          <a:endParaRPr lang="en-US"/>
        </a:p>
      </dgm:t>
    </dgm:pt>
    <dgm:pt modelId="{5BCBF891-0130-4655-8878-0CB308D712D5}" type="sibTrans" cxnId="{FBEEB5F8-8CF0-45E1-9118-938540D68A0B}">
      <dgm:prSet/>
      <dgm:spPr/>
      <dgm:t>
        <a:bodyPr/>
        <a:lstStyle/>
        <a:p>
          <a:endParaRPr lang="en-US"/>
        </a:p>
      </dgm:t>
    </dgm:pt>
    <dgm:pt modelId="{936DDD78-2226-4B5D-B9C5-7206A58F833F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2557E866-CFFE-4F88-8910-259A31FDBA2D}" type="parTrans" cxnId="{43F3029C-3DCC-418F-9C15-B21A579A185E}">
      <dgm:prSet/>
      <dgm:spPr/>
      <dgm:t>
        <a:bodyPr/>
        <a:lstStyle/>
        <a:p>
          <a:endParaRPr lang="en-US"/>
        </a:p>
      </dgm:t>
    </dgm:pt>
    <dgm:pt modelId="{23031DB5-87CB-4747-8B5B-94394AF13F6B}" type="sibTrans" cxnId="{43F3029C-3DCC-418F-9C15-B21A579A185E}">
      <dgm:prSet/>
      <dgm:spPr/>
      <dgm:t>
        <a:bodyPr/>
        <a:lstStyle/>
        <a:p>
          <a:endParaRPr lang="en-US"/>
        </a:p>
      </dgm:t>
    </dgm:pt>
    <dgm:pt modelId="{CF209F1A-B7CA-41F4-99AB-8DE6B747567A}">
      <dgm:prSet phldrT="[Text]"/>
      <dgm:spPr/>
      <dgm:t>
        <a:bodyPr/>
        <a:lstStyle/>
        <a:p>
          <a:r>
            <a:rPr lang="en-US" dirty="0"/>
            <a:t>Systems Programming</a:t>
          </a:r>
        </a:p>
      </dgm:t>
    </dgm:pt>
    <dgm:pt modelId="{ADDDB8AD-1C00-48BC-9211-1542FC2AA123}" type="parTrans" cxnId="{50E360AB-A8F6-4416-B2C2-6C80FA33FDFA}">
      <dgm:prSet/>
      <dgm:spPr/>
      <dgm:t>
        <a:bodyPr/>
        <a:lstStyle/>
        <a:p>
          <a:endParaRPr lang="en-US"/>
        </a:p>
      </dgm:t>
    </dgm:pt>
    <dgm:pt modelId="{49436DDF-396E-4B41-9C98-509780E5C737}" type="sibTrans" cxnId="{50E360AB-A8F6-4416-B2C2-6C80FA33FDFA}">
      <dgm:prSet/>
      <dgm:spPr/>
      <dgm:t>
        <a:bodyPr/>
        <a:lstStyle/>
        <a:p>
          <a:endParaRPr lang="en-US"/>
        </a:p>
      </dgm:t>
    </dgm:pt>
    <dgm:pt modelId="{C9095B68-FFF2-4448-9CAF-51D35A7037AB}" type="pres">
      <dgm:prSet presAssocID="{768ED693-97D3-4AFE-B48F-58A0BD304701}" presName="Name0" presStyleCnt="0">
        <dgm:presLayoutVars>
          <dgm:dir/>
          <dgm:animLvl val="lvl"/>
          <dgm:resizeHandles val="exact"/>
        </dgm:presLayoutVars>
      </dgm:prSet>
      <dgm:spPr/>
    </dgm:pt>
    <dgm:pt modelId="{405D228E-1D8B-4E2E-AA98-75C2049803CB}" type="pres">
      <dgm:prSet presAssocID="{A7CE6F49-B546-477C-8B6E-AF8D7CA9FF2A}" presName="Name8" presStyleCnt="0"/>
      <dgm:spPr/>
    </dgm:pt>
    <dgm:pt modelId="{FD24470B-0B57-4AE7-9982-935BABD9682C}" type="pres">
      <dgm:prSet presAssocID="{A7CE6F49-B546-477C-8B6E-AF8D7CA9FF2A}" presName="level" presStyleLbl="node1" presStyleIdx="0" presStyleCnt="7">
        <dgm:presLayoutVars>
          <dgm:chMax val="1"/>
          <dgm:bulletEnabled val="1"/>
        </dgm:presLayoutVars>
      </dgm:prSet>
      <dgm:spPr/>
    </dgm:pt>
    <dgm:pt modelId="{DD2287CE-DF46-4507-A83A-B03D43DAEF09}" type="pres">
      <dgm:prSet presAssocID="{A7CE6F49-B546-477C-8B6E-AF8D7CA9FF2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671FB26-CFBA-4998-8330-B8B76BFEC9D2}" type="pres">
      <dgm:prSet presAssocID="{CBD3D54D-BC10-4DB0-91BD-C5C1031C022F}" presName="Name8" presStyleCnt="0"/>
      <dgm:spPr/>
    </dgm:pt>
    <dgm:pt modelId="{F13011C8-CD21-471B-89B7-5734840E1577}" type="pres">
      <dgm:prSet presAssocID="{CBD3D54D-BC10-4DB0-91BD-C5C1031C022F}" presName="level" presStyleLbl="node1" presStyleIdx="1" presStyleCnt="7">
        <dgm:presLayoutVars>
          <dgm:chMax val="1"/>
          <dgm:bulletEnabled val="1"/>
        </dgm:presLayoutVars>
      </dgm:prSet>
      <dgm:spPr/>
    </dgm:pt>
    <dgm:pt modelId="{511E8992-D74C-4807-A841-C95B52EFB256}" type="pres">
      <dgm:prSet presAssocID="{CBD3D54D-BC10-4DB0-91BD-C5C1031C022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1392ED-3B09-43CC-BDAC-56AD68BAF614}" type="pres">
      <dgm:prSet presAssocID="{936DDD78-2226-4B5D-B9C5-7206A58F833F}" presName="Name8" presStyleCnt="0"/>
      <dgm:spPr/>
    </dgm:pt>
    <dgm:pt modelId="{6E76A71B-35F5-467A-851B-68AF7799A9FB}" type="pres">
      <dgm:prSet presAssocID="{936DDD78-2226-4B5D-B9C5-7206A58F833F}" presName="level" presStyleLbl="node1" presStyleIdx="2" presStyleCnt="7">
        <dgm:presLayoutVars>
          <dgm:chMax val="1"/>
          <dgm:bulletEnabled val="1"/>
        </dgm:presLayoutVars>
      </dgm:prSet>
      <dgm:spPr/>
    </dgm:pt>
    <dgm:pt modelId="{BAA25817-6E86-487B-A7F0-FEA690A6F0BA}" type="pres">
      <dgm:prSet presAssocID="{936DDD78-2226-4B5D-B9C5-7206A58F833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5F6F02-499B-4765-B0C3-F196A7557FA2}" type="pres">
      <dgm:prSet presAssocID="{CF209F1A-B7CA-41F4-99AB-8DE6B747567A}" presName="Name8" presStyleCnt="0"/>
      <dgm:spPr/>
    </dgm:pt>
    <dgm:pt modelId="{DC14D2F0-C5A9-4742-8A7D-3D00FDE6B3EE}" type="pres">
      <dgm:prSet presAssocID="{CF209F1A-B7CA-41F4-99AB-8DE6B747567A}" presName="level" presStyleLbl="node1" presStyleIdx="3" presStyleCnt="7">
        <dgm:presLayoutVars>
          <dgm:chMax val="1"/>
          <dgm:bulletEnabled val="1"/>
        </dgm:presLayoutVars>
      </dgm:prSet>
      <dgm:spPr/>
    </dgm:pt>
    <dgm:pt modelId="{F4254F2C-7B2A-4AAE-8492-989739872533}" type="pres">
      <dgm:prSet presAssocID="{CF209F1A-B7CA-41F4-99AB-8DE6B747567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120C973-F123-4F65-9549-C0D39D2DE6AB}" type="pres">
      <dgm:prSet presAssocID="{536608E5-CC7B-44F4-B085-E423B8D0D9F6}" presName="Name8" presStyleCnt="0"/>
      <dgm:spPr/>
    </dgm:pt>
    <dgm:pt modelId="{7451EE21-696D-4A54-A1D4-AD6D9F6DD207}" type="pres">
      <dgm:prSet presAssocID="{536608E5-CC7B-44F4-B085-E423B8D0D9F6}" presName="level" presStyleLbl="node1" presStyleIdx="4" presStyleCnt="7">
        <dgm:presLayoutVars>
          <dgm:chMax val="1"/>
          <dgm:bulletEnabled val="1"/>
        </dgm:presLayoutVars>
      </dgm:prSet>
      <dgm:spPr/>
    </dgm:pt>
    <dgm:pt modelId="{71A763F0-B3D4-4162-86DB-2FE31ECFE15E}" type="pres">
      <dgm:prSet presAssocID="{536608E5-CC7B-44F4-B085-E423B8D0D9F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E23EB24-37CD-4F1D-8983-C0BEF30F50C4}" type="pres">
      <dgm:prSet presAssocID="{D334E5B7-2905-4A49-9201-1D22502D2607}" presName="Name8" presStyleCnt="0"/>
      <dgm:spPr/>
    </dgm:pt>
    <dgm:pt modelId="{97BEC9FB-D802-4679-A3B9-202CF78CCAE0}" type="pres">
      <dgm:prSet presAssocID="{D334E5B7-2905-4A49-9201-1D22502D2607}" presName="level" presStyleLbl="node1" presStyleIdx="5" presStyleCnt="7">
        <dgm:presLayoutVars>
          <dgm:chMax val="1"/>
          <dgm:bulletEnabled val="1"/>
        </dgm:presLayoutVars>
      </dgm:prSet>
      <dgm:spPr/>
    </dgm:pt>
    <dgm:pt modelId="{2B1535B0-8791-43CC-A758-F30224099644}" type="pres">
      <dgm:prSet presAssocID="{D334E5B7-2905-4A49-9201-1D22502D260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9A3303-1EBD-434D-8F11-27739C4CBD95}" type="pres">
      <dgm:prSet presAssocID="{BE5EF030-7C62-4D54-BEC2-92FBB890485B}" presName="Name8" presStyleCnt="0"/>
      <dgm:spPr/>
    </dgm:pt>
    <dgm:pt modelId="{9D95CC47-31A9-42C9-80C3-7775BD0BEA58}" type="pres">
      <dgm:prSet presAssocID="{BE5EF030-7C62-4D54-BEC2-92FBB890485B}" presName="level" presStyleLbl="node1" presStyleIdx="6" presStyleCnt="7">
        <dgm:presLayoutVars>
          <dgm:chMax val="1"/>
          <dgm:bulletEnabled val="1"/>
        </dgm:presLayoutVars>
      </dgm:prSet>
      <dgm:spPr/>
    </dgm:pt>
    <dgm:pt modelId="{FE182CFF-A973-4CA3-BBC3-583DB3F2FAD9}" type="pres">
      <dgm:prSet presAssocID="{BE5EF030-7C62-4D54-BEC2-92FBB890485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70A8D00-4C06-40F0-98CF-3D214E99484A}" type="presOf" srcId="{536608E5-CC7B-44F4-B085-E423B8D0D9F6}" destId="{7451EE21-696D-4A54-A1D4-AD6D9F6DD207}" srcOrd="0" destOrd="0" presId="urn:microsoft.com/office/officeart/2005/8/layout/pyramid3"/>
    <dgm:cxn modelId="{87C54716-935A-44E1-BD22-64CED90CB5B4}" type="presOf" srcId="{936DDD78-2226-4B5D-B9C5-7206A58F833F}" destId="{BAA25817-6E86-487B-A7F0-FEA690A6F0BA}" srcOrd="1" destOrd="0" presId="urn:microsoft.com/office/officeart/2005/8/layout/pyramid3"/>
    <dgm:cxn modelId="{0EE96630-58AF-46E4-9C6B-8915F8A9D445}" type="presOf" srcId="{CF209F1A-B7CA-41F4-99AB-8DE6B747567A}" destId="{F4254F2C-7B2A-4AAE-8492-989739872533}" srcOrd="1" destOrd="0" presId="urn:microsoft.com/office/officeart/2005/8/layout/pyramid3"/>
    <dgm:cxn modelId="{980FE13D-BE24-45C8-A986-74D6BE7CE06C}" type="presOf" srcId="{BE5EF030-7C62-4D54-BEC2-92FBB890485B}" destId="{FE182CFF-A973-4CA3-BBC3-583DB3F2FAD9}" srcOrd="1" destOrd="0" presId="urn:microsoft.com/office/officeart/2005/8/layout/pyramid3"/>
    <dgm:cxn modelId="{5B8D795C-A130-471B-95BC-CE1403B0E5F2}" srcId="{768ED693-97D3-4AFE-B48F-58A0BD304701}" destId="{536608E5-CC7B-44F4-B085-E423B8D0D9F6}" srcOrd="4" destOrd="0" parTransId="{DAB64D29-F1F6-44CE-8C8C-66A34315C7A3}" sibTransId="{0767E6C7-F025-4C1B-9123-26D015E531FE}"/>
    <dgm:cxn modelId="{E3332443-0904-4988-94DC-BED9D9348609}" type="presOf" srcId="{D334E5B7-2905-4A49-9201-1D22502D2607}" destId="{97BEC9FB-D802-4679-A3B9-202CF78CCAE0}" srcOrd="0" destOrd="0" presId="urn:microsoft.com/office/officeart/2005/8/layout/pyramid3"/>
    <dgm:cxn modelId="{E4EC146B-C1B8-4858-9414-FFCE056D0703}" type="presOf" srcId="{D334E5B7-2905-4A49-9201-1D22502D2607}" destId="{2B1535B0-8791-43CC-A758-F30224099644}" srcOrd="1" destOrd="0" presId="urn:microsoft.com/office/officeart/2005/8/layout/pyramid3"/>
    <dgm:cxn modelId="{630B8A4F-42A1-463F-8025-9E1F5DA0866C}" type="presOf" srcId="{BE5EF030-7C62-4D54-BEC2-92FBB890485B}" destId="{9D95CC47-31A9-42C9-80C3-7775BD0BEA58}" srcOrd="0" destOrd="0" presId="urn:microsoft.com/office/officeart/2005/8/layout/pyramid3"/>
    <dgm:cxn modelId="{6C86F071-C4BB-4663-981E-3FE3B9F617D1}" srcId="{768ED693-97D3-4AFE-B48F-58A0BD304701}" destId="{D334E5B7-2905-4A49-9201-1D22502D2607}" srcOrd="5" destOrd="0" parTransId="{CDA145AA-FBDB-49E9-82B4-7DAC9E42E51A}" sibTransId="{BB687AC6-7747-4D7B-BC5F-45EC637052D6}"/>
    <dgm:cxn modelId="{EAEF2F53-88C6-498D-AD8F-24B6B8783C1C}" type="presOf" srcId="{A7CE6F49-B546-477C-8B6E-AF8D7CA9FF2A}" destId="{FD24470B-0B57-4AE7-9982-935BABD9682C}" srcOrd="0" destOrd="0" presId="urn:microsoft.com/office/officeart/2005/8/layout/pyramid3"/>
    <dgm:cxn modelId="{2915C25A-A694-4CE3-90CF-0E0E3CCBB6A4}" type="presOf" srcId="{768ED693-97D3-4AFE-B48F-58A0BD304701}" destId="{C9095B68-FFF2-4448-9CAF-51D35A7037AB}" srcOrd="0" destOrd="0" presId="urn:microsoft.com/office/officeart/2005/8/layout/pyramid3"/>
    <dgm:cxn modelId="{E3935191-11B1-4AAF-A163-FDD615989E2F}" type="presOf" srcId="{CF209F1A-B7CA-41F4-99AB-8DE6B747567A}" destId="{DC14D2F0-C5A9-4742-8A7D-3D00FDE6B3EE}" srcOrd="0" destOrd="0" presId="urn:microsoft.com/office/officeart/2005/8/layout/pyramid3"/>
    <dgm:cxn modelId="{43F3029C-3DCC-418F-9C15-B21A579A185E}" srcId="{768ED693-97D3-4AFE-B48F-58A0BD304701}" destId="{936DDD78-2226-4B5D-B9C5-7206A58F833F}" srcOrd="2" destOrd="0" parTransId="{2557E866-CFFE-4F88-8910-259A31FDBA2D}" sibTransId="{23031DB5-87CB-4747-8B5B-94394AF13F6B}"/>
    <dgm:cxn modelId="{988826A6-35C7-43A5-8AF6-628AD4F8862E}" srcId="{768ED693-97D3-4AFE-B48F-58A0BD304701}" destId="{BE5EF030-7C62-4D54-BEC2-92FBB890485B}" srcOrd="6" destOrd="0" parTransId="{FB92BAB6-3571-4BD8-B326-B80FD88F469F}" sibTransId="{33060E56-CFDF-45C3-8A72-5D2AA4AFD007}"/>
    <dgm:cxn modelId="{50E360AB-A8F6-4416-B2C2-6C80FA33FDFA}" srcId="{768ED693-97D3-4AFE-B48F-58A0BD304701}" destId="{CF209F1A-B7CA-41F4-99AB-8DE6B747567A}" srcOrd="3" destOrd="0" parTransId="{ADDDB8AD-1C00-48BC-9211-1542FC2AA123}" sibTransId="{49436DDF-396E-4B41-9C98-509780E5C737}"/>
    <dgm:cxn modelId="{E4D746B8-EBA2-477A-A6EE-1C31E389577B}" srcId="{768ED693-97D3-4AFE-B48F-58A0BD304701}" destId="{A7CE6F49-B546-477C-8B6E-AF8D7CA9FF2A}" srcOrd="0" destOrd="0" parTransId="{D4F6569E-D6DE-4D65-930D-6F7D6BE8E54F}" sibTransId="{9EDC3853-146D-4754-9A68-88745EB1B2DF}"/>
    <dgm:cxn modelId="{AC8139BE-2360-41FF-AE23-30A5CF637692}" type="presOf" srcId="{936DDD78-2226-4B5D-B9C5-7206A58F833F}" destId="{6E76A71B-35F5-467A-851B-68AF7799A9FB}" srcOrd="0" destOrd="0" presId="urn:microsoft.com/office/officeart/2005/8/layout/pyramid3"/>
    <dgm:cxn modelId="{DE58CED3-D068-4369-B5C0-1D806C6A9334}" type="presOf" srcId="{CBD3D54D-BC10-4DB0-91BD-C5C1031C022F}" destId="{511E8992-D74C-4807-A841-C95B52EFB256}" srcOrd="1" destOrd="0" presId="urn:microsoft.com/office/officeart/2005/8/layout/pyramid3"/>
    <dgm:cxn modelId="{A7E278D7-A494-4125-B6D8-817EE666350E}" type="presOf" srcId="{CBD3D54D-BC10-4DB0-91BD-C5C1031C022F}" destId="{F13011C8-CD21-471B-89B7-5734840E1577}" srcOrd="0" destOrd="0" presId="urn:microsoft.com/office/officeart/2005/8/layout/pyramid3"/>
    <dgm:cxn modelId="{00559DF1-FCA5-4855-8324-99F77B766AB3}" type="presOf" srcId="{536608E5-CC7B-44F4-B085-E423B8D0D9F6}" destId="{71A763F0-B3D4-4162-86DB-2FE31ECFE15E}" srcOrd="1" destOrd="0" presId="urn:microsoft.com/office/officeart/2005/8/layout/pyramid3"/>
    <dgm:cxn modelId="{FBEEB5F8-8CF0-45E1-9118-938540D68A0B}" srcId="{768ED693-97D3-4AFE-B48F-58A0BD304701}" destId="{CBD3D54D-BC10-4DB0-91BD-C5C1031C022F}" srcOrd="1" destOrd="0" parTransId="{184022BE-4285-49D3-84CA-D559E9F578C6}" sibTransId="{5BCBF891-0130-4655-8878-0CB308D712D5}"/>
    <dgm:cxn modelId="{920C6EFF-E91E-4B91-986F-73B7E3289639}" type="presOf" srcId="{A7CE6F49-B546-477C-8B6E-AF8D7CA9FF2A}" destId="{DD2287CE-DF46-4507-A83A-B03D43DAEF09}" srcOrd="1" destOrd="0" presId="urn:microsoft.com/office/officeart/2005/8/layout/pyramid3"/>
    <dgm:cxn modelId="{78AA80AA-248C-4DA6-B7B5-D16A344949E5}" type="presParOf" srcId="{C9095B68-FFF2-4448-9CAF-51D35A7037AB}" destId="{405D228E-1D8B-4E2E-AA98-75C2049803CB}" srcOrd="0" destOrd="0" presId="urn:microsoft.com/office/officeart/2005/8/layout/pyramid3"/>
    <dgm:cxn modelId="{84AF5C62-BBF5-40AB-8EBD-1B614205AAA5}" type="presParOf" srcId="{405D228E-1D8B-4E2E-AA98-75C2049803CB}" destId="{FD24470B-0B57-4AE7-9982-935BABD9682C}" srcOrd="0" destOrd="0" presId="urn:microsoft.com/office/officeart/2005/8/layout/pyramid3"/>
    <dgm:cxn modelId="{F7B1560A-C398-4EED-B7E9-9E29C30F504A}" type="presParOf" srcId="{405D228E-1D8B-4E2E-AA98-75C2049803CB}" destId="{DD2287CE-DF46-4507-A83A-B03D43DAEF09}" srcOrd="1" destOrd="0" presId="urn:microsoft.com/office/officeart/2005/8/layout/pyramid3"/>
    <dgm:cxn modelId="{FCA37DB2-4D1C-45EF-BB14-B1FBE820F5CA}" type="presParOf" srcId="{C9095B68-FFF2-4448-9CAF-51D35A7037AB}" destId="{4671FB26-CFBA-4998-8330-B8B76BFEC9D2}" srcOrd="1" destOrd="0" presId="urn:microsoft.com/office/officeart/2005/8/layout/pyramid3"/>
    <dgm:cxn modelId="{1CF0DA19-338A-4FB7-B47F-622A19CB335B}" type="presParOf" srcId="{4671FB26-CFBA-4998-8330-B8B76BFEC9D2}" destId="{F13011C8-CD21-471B-89B7-5734840E1577}" srcOrd="0" destOrd="0" presId="urn:microsoft.com/office/officeart/2005/8/layout/pyramid3"/>
    <dgm:cxn modelId="{19E80769-DB69-4BD8-9598-BE850CD24943}" type="presParOf" srcId="{4671FB26-CFBA-4998-8330-B8B76BFEC9D2}" destId="{511E8992-D74C-4807-A841-C95B52EFB256}" srcOrd="1" destOrd="0" presId="urn:microsoft.com/office/officeart/2005/8/layout/pyramid3"/>
    <dgm:cxn modelId="{F4871DFF-A7FE-431B-B4C2-6C9B428E5CDD}" type="presParOf" srcId="{C9095B68-FFF2-4448-9CAF-51D35A7037AB}" destId="{F71392ED-3B09-43CC-BDAC-56AD68BAF614}" srcOrd="2" destOrd="0" presId="urn:microsoft.com/office/officeart/2005/8/layout/pyramid3"/>
    <dgm:cxn modelId="{1C56030D-AFAD-4C87-AADC-1288569A07C5}" type="presParOf" srcId="{F71392ED-3B09-43CC-BDAC-56AD68BAF614}" destId="{6E76A71B-35F5-467A-851B-68AF7799A9FB}" srcOrd="0" destOrd="0" presId="urn:microsoft.com/office/officeart/2005/8/layout/pyramid3"/>
    <dgm:cxn modelId="{E5F3150E-4B86-495C-9FC8-4C85AFF2E489}" type="presParOf" srcId="{F71392ED-3B09-43CC-BDAC-56AD68BAF614}" destId="{BAA25817-6E86-487B-A7F0-FEA690A6F0BA}" srcOrd="1" destOrd="0" presId="urn:microsoft.com/office/officeart/2005/8/layout/pyramid3"/>
    <dgm:cxn modelId="{697D8B40-EB14-4B29-A666-D86935D01631}" type="presParOf" srcId="{C9095B68-FFF2-4448-9CAF-51D35A7037AB}" destId="{EE5F6F02-499B-4765-B0C3-F196A7557FA2}" srcOrd="3" destOrd="0" presId="urn:microsoft.com/office/officeart/2005/8/layout/pyramid3"/>
    <dgm:cxn modelId="{D4618A4A-A0EB-448A-92AC-A54881D49C97}" type="presParOf" srcId="{EE5F6F02-499B-4765-B0C3-F196A7557FA2}" destId="{DC14D2F0-C5A9-4742-8A7D-3D00FDE6B3EE}" srcOrd="0" destOrd="0" presId="urn:microsoft.com/office/officeart/2005/8/layout/pyramid3"/>
    <dgm:cxn modelId="{25E369A5-8FAF-4F5E-B8A6-1D04B1FEF07E}" type="presParOf" srcId="{EE5F6F02-499B-4765-B0C3-F196A7557FA2}" destId="{F4254F2C-7B2A-4AAE-8492-989739872533}" srcOrd="1" destOrd="0" presId="urn:microsoft.com/office/officeart/2005/8/layout/pyramid3"/>
    <dgm:cxn modelId="{971B2A5C-EA1F-43E3-AE17-14B128181054}" type="presParOf" srcId="{C9095B68-FFF2-4448-9CAF-51D35A7037AB}" destId="{6120C973-F123-4F65-9549-C0D39D2DE6AB}" srcOrd="4" destOrd="0" presId="urn:microsoft.com/office/officeart/2005/8/layout/pyramid3"/>
    <dgm:cxn modelId="{294F6E4E-3293-41E9-B7CA-BD4A01FC20DE}" type="presParOf" srcId="{6120C973-F123-4F65-9549-C0D39D2DE6AB}" destId="{7451EE21-696D-4A54-A1D4-AD6D9F6DD207}" srcOrd="0" destOrd="0" presId="urn:microsoft.com/office/officeart/2005/8/layout/pyramid3"/>
    <dgm:cxn modelId="{A9B5B4F5-7218-4B2E-A5F6-2CA79749608D}" type="presParOf" srcId="{6120C973-F123-4F65-9549-C0D39D2DE6AB}" destId="{71A763F0-B3D4-4162-86DB-2FE31ECFE15E}" srcOrd="1" destOrd="0" presId="urn:microsoft.com/office/officeart/2005/8/layout/pyramid3"/>
    <dgm:cxn modelId="{19B70B70-0A9D-47E7-BE5D-51D8099C7BFC}" type="presParOf" srcId="{C9095B68-FFF2-4448-9CAF-51D35A7037AB}" destId="{CE23EB24-37CD-4F1D-8983-C0BEF30F50C4}" srcOrd="5" destOrd="0" presId="urn:microsoft.com/office/officeart/2005/8/layout/pyramid3"/>
    <dgm:cxn modelId="{1F001134-66DE-46F6-9981-858E3562A6E1}" type="presParOf" srcId="{CE23EB24-37CD-4F1D-8983-C0BEF30F50C4}" destId="{97BEC9FB-D802-4679-A3B9-202CF78CCAE0}" srcOrd="0" destOrd="0" presId="urn:microsoft.com/office/officeart/2005/8/layout/pyramid3"/>
    <dgm:cxn modelId="{F8E5BD0D-C98C-43C2-B9D5-DB9DE4E7697E}" type="presParOf" srcId="{CE23EB24-37CD-4F1D-8983-C0BEF30F50C4}" destId="{2B1535B0-8791-43CC-A758-F30224099644}" srcOrd="1" destOrd="0" presId="urn:microsoft.com/office/officeart/2005/8/layout/pyramid3"/>
    <dgm:cxn modelId="{E722EE9D-5880-4FBA-8704-AC1A0AD52180}" type="presParOf" srcId="{C9095B68-FFF2-4448-9CAF-51D35A7037AB}" destId="{1B9A3303-1EBD-434D-8F11-27739C4CBD95}" srcOrd="6" destOrd="0" presId="urn:microsoft.com/office/officeart/2005/8/layout/pyramid3"/>
    <dgm:cxn modelId="{B5EB921B-A86B-47FB-AF16-9CB69B50C78C}" type="presParOf" srcId="{1B9A3303-1EBD-434D-8F11-27739C4CBD95}" destId="{9D95CC47-31A9-42C9-80C3-7775BD0BEA58}" srcOrd="0" destOrd="0" presId="urn:microsoft.com/office/officeart/2005/8/layout/pyramid3"/>
    <dgm:cxn modelId="{1220272C-7CAC-4B2E-BC47-11C8942090B3}" type="presParOf" srcId="{1B9A3303-1EBD-434D-8F11-27739C4CBD95}" destId="{FE182CFF-A973-4CA3-BBC3-583DB3F2FAD9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4470B-0B57-4AE7-9982-935BABD9682C}">
      <dsp:nvSpPr>
        <dsp:cNvPr id="0" name=""/>
        <dsp:cNvSpPr/>
      </dsp:nvSpPr>
      <dsp:spPr>
        <a:xfrm rot="10800000">
          <a:off x="0" y="0"/>
          <a:ext cx="8686800" cy="796834"/>
        </a:xfrm>
        <a:prstGeom prst="trapezoid">
          <a:avLst>
            <a:gd name="adj" fmla="val 778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Content</a:t>
          </a:r>
        </a:p>
      </dsp:txBody>
      <dsp:txXfrm rot="-10800000">
        <a:off x="1520189" y="0"/>
        <a:ext cx="5646420" cy="796834"/>
      </dsp:txXfrm>
    </dsp:sp>
    <dsp:sp modelId="{F13011C8-CD21-471B-89B7-5734840E1577}">
      <dsp:nvSpPr>
        <dsp:cNvPr id="0" name=""/>
        <dsp:cNvSpPr/>
      </dsp:nvSpPr>
      <dsp:spPr>
        <a:xfrm rot="10800000">
          <a:off x="620485" y="796834"/>
          <a:ext cx="7445828" cy="796834"/>
        </a:xfrm>
        <a:prstGeom prst="trapezoid">
          <a:avLst>
            <a:gd name="adj" fmla="val 778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Applications</a:t>
          </a:r>
        </a:p>
      </dsp:txBody>
      <dsp:txXfrm rot="-10800000">
        <a:off x="1923505" y="796834"/>
        <a:ext cx="4839788" cy="796834"/>
      </dsp:txXfrm>
    </dsp:sp>
    <dsp:sp modelId="{6E76A71B-35F5-467A-851B-68AF7799A9FB}">
      <dsp:nvSpPr>
        <dsp:cNvPr id="0" name=""/>
        <dsp:cNvSpPr/>
      </dsp:nvSpPr>
      <dsp:spPr>
        <a:xfrm rot="10800000">
          <a:off x="1240971" y="1593668"/>
          <a:ext cx="6204857" cy="796834"/>
        </a:xfrm>
        <a:prstGeom prst="trapezoid">
          <a:avLst>
            <a:gd name="adj" fmla="val 778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</a:t>
          </a:r>
        </a:p>
      </dsp:txBody>
      <dsp:txXfrm rot="-10800000">
        <a:off x="2326821" y="1593668"/>
        <a:ext cx="4033157" cy="796834"/>
      </dsp:txXfrm>
    </dsp:sp>
    <dsp:sp modelId="{DC14D2F0-C5A9-4742-8A7D-3D00FDE6B3EE}">
      <dsp:nvSpPr>
        <dsp:cNvPr id="0" name=""/>
        <dsp:cNvSpPr/>
      </dsp:nvSpPr>
      <dsp:spPr>
        <a:xfrm rot="10800000">
          <a:off x="1861457" y="2390503"/>
          <a:ext cx="4963885" cy="796834"/>
        </a:xfrm>
        <a:prstGeom prst="trapezoid">
          <a:avLst>
            <a:gd name="adj" fmla="val 778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Systems Programming</a:t>
          </a:r>
        </a:p>
      </dsp:txBody>
      <dsp:txXfrm rot="-10800000">
        <a:off x="2730137" y="2390503"/>
        <a:ext cx="3226525" cy="796834"/>
      </dsp:txXfrm>
    </dsp:sp>
    <dsp:sp modelId="{7451EE21-696D-4A54-A1D4-AD6D9F6DD207}">
      <dsp:nvSpPr>
        <dsp:cNvPr id="0" name=""/>
        <dsp:cNvSpPr/>
      </dsp:nvSpPr>
      <dsp:spPr>
        <a:xfrm rot="10800000">
          <a:off x="2481942" y="3187337"/>
          <a:ext cx="3722914" cy="796834"/>
        </a:xfrm>
        <a:prstGeom prst="trapezoid">
          <a:avLst>
            <a:gd name="adj" fmla="val 77869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Compilers</a:t>
          </a:r>
        </a:p>
      </dsp:txBody>
      <dsp:txXfrm rot="-10800000">
        <a:off x="3133452" y="3187337"/>
        <a:ext cx="2419894" cy="796834"/>
      </dsp:txXfrm>
    </dsp:sp>
    <dsp:sp modelId="{97BEC9FB-D802-4679-A3B9-202CF78CCAE0}">
      <dsp:nvSpPr>
        <dsp:cNvPr id="0" name=""/>
        <dsp:cNvSpPr/>
      </dsp:nvSpPr>
      <dsp:spPr>
        <a:xfrm rot="10800000">
          <a:off x="3102428" y="3984172"/>
          <a:ext cx="2481942" cy="796834"/>
        </a:xfrm>
        <a:prstGeom prst="trapezoid">
          <a:avLst>
            <a:gd name="adj" fmla="val 778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Network</a:t>
          </a:r>
        </a:p>
      </dsp:txBody>
      <dsp:txXfrm rot="-10800000">
        <a:off x="3536768" y="3984172"/>
        <a:ext cx="1613262" cy="796834"/>
      </dsp:txXfrm>
    </dsp:sp>
    <dsp:sp modelId="{9D95CC47-31A9-42C9-80C3-7775BD0BEA58}">
      <dsp:nvSpPr>
        <dsp:cNvPr id="0" name=""/>
        <dsp:cNvSpPr/>
      </dsp:nvSpPr>
      <dsp:spPr>
        <a:xfrm rot="10800000">
          <a:off x="3722914" y="4781006"/>
          <a:ext cx="1240971" cy="796834"/>
        </a:xfrm>
        <a:prstGeom prst="trapezoid">
          <a:avLst>
            <a:gd name="adj" fmla="val 778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Hardware</a:t>
          </a:r>
        </a:p>
      </dsp:txBody>
      <dsp:txXfrm rot="-10800000">
        <a:off x="3722914" y="4781006"/>
        <a:ext cx="1240971" cy="796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37E99-C467-43ED-B0F5-C4A63451365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9C87C-2E42-483E-970D-2863C213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9C87C-2E42-483E-970D-2863C21352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4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9738B-5B01-46D4-998B-F3CF8F8852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2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9C87C-2E42-483E-970D-2863C21352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9C87C-2E42-483E-970D-2863C21352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9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99DBDD-5E1F-4DC5-92DD-4A851BB1BF51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235B-49A4-4479-AF3E-A2E8699DEB8A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9F49FA-853F-41FB-9271-6283851035EB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0819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B126-6DCE-453C-8B31-CC19334A57CF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1CA5FF-D94A-4F36-A3FC-54499A1D0C7E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CB01-F7AF-4DAC-92FC-2880A994DC50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01FE-3A84-4C20-8718-302FB01F9A97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E6A-AB63-47D3-AAD3-03C17567E68A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673-EC70-44A0-A8D2-F14FAE59BAE9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D30278-CCCF-4F38-BDC8-83AB6DA32CDF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1BAB-37AE-4420-8A3F-AFE8681C3EE4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6D5690-D303-4544-9450-550FCBBA4D7A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reativecommons.org/licenses/by-sa/4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B85D-41DD-D8E8-B0E0-BCA5FE76E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 Systems</a:t>
            </a:r>
            <a:r>
              <a:rPr lang="en-US" sz="3600" dirty="0"/>
              <a:t> Design Methodology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317CD-27EE-1C71-EEDA-35FC6EF1B3AF}"/>
              </a:ext>
            </a:extLst>
          </p:cNvPr>
          <p:cNvSpPr txBox="1"/>
          <p:nvPr/>
        </p:nvSpPr>
        <p:spPr>
          <a:xfrm>
            <a:off x="581191" y="3244334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Santosh S Malagi - </a:t>
            </a:r>
            <a:r>
              <a:rPr lang="en-US" sz="3200" dirty="0">
                <a:solidFill>
                  <a:schemeClr val="bg1"/>
                </a:solidFill>
              </a:rPr>
              <a:t>v01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85A3-3D64-7671-AE39-CE2C48C8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8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FAE8-4A98-3C7A-6CBC-041E5DDB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76" y="632719"/>
            <a:ext cx="11029616" cy="460819"/>
          </a:xfrm>
        </p:spPr>
        <p:txBody>
          <a:bodyPr/>
          <a:lstStyle/>
          <a:p>
            <a:r>
              <a:rPr lang="en-US" cap="none" dirty="0"/>
              <a:t>Global Electronic Systems Market – by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1A5C0-AC61-279C-9788-BD69FAB3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7" y="1292088"/>
            <a:ext cx="11295011" cy="3872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248DFA-2B2E-B707-008C-7A2877DDC5D7}"/>
              </a:ext>
            </a:extLst>
          </p:cNvPr>
          <p:cNvSpPr txBox="1"/>
          <p:nvPr/>
        </p:nvSpPr>
        <p:spPr>
          <a:xfrm>
            <a:off x="405376" y="5209618"/>
            <a:ext cx="11119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Electronics is a major contributor to the world GDP, enabler of the modern ‘digital economy’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Annual growth rate of 6.67%, sales increased from $139.0 billion in 2001 to $574.0 billion in 2022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Significant R&amp;D investment, requires skilled labor and value creation through ‘product differentiation’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03E0A-A9D1-2F55-8C82-43E8D32E68DF}"/>
              </a:ext>
            </a:extLst>
          </p:cNvPr>
          <p:cNvSpPr txBox="1"/>
          <p:nvPr/>
        </p:nvSpPr>
        <p:spPr>
          <a:xfrm>
            <a:off x="6373608" y="6423831"/>
            <a:ext cx="5326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 – Semiconductor Industry Association (SIA) Factbook 2023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F1B4C-B7AA-3C2C-C04C-3BF6B663C382}"/>
              </a:ext>
            </a:extLst>
          </p:cNvPr>
          <p:cNvSpPr txBox="1"/>
          <p:nvPr/>
        </p:nvSpPr>
        <p:spPr>
          <a:xfrm>
            <a:off x="3834122" y="1486193"/>
            <a:ext cx="41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Electronics Sales in billion USD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BEE65F-0CA7-1715-8C16-085D607C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3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FAE8-4A98-3C7A-6CBC-041E5DDB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691996"/>
            <a:ext cx="11029616" cy="460819"/>
          </a:xfrm>
        </p:spPr>
        <p:txBody>
          <a:bodyPr/>
          <a:lstStyle/>
          <a:p>
            <a:r>
              <a:rPr lang="en-US" cap="none" dirty="0"/>
              <a:t>End Markets for Electronic Systems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723B4CA-BCCF-AAC0-13E4-A7D18F462149}"/>
              </a:ext>
            </a:extLst>
          </p:cNvPr>
          <p:cNvGraphicFramePr>
            <a:graphicFrameLocks/>
          </p:cNvGraphicFramePr>
          <p:nvPr/>
        </p:nvGraphicFramePr>
        <p:xfrm>
          <a:off x="526416" y="1289348"/>
          <a:ext cx="5657048" cy="5029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39B938-1D9E-FBA0-EA76-9FC17FEA625D}"/>
              </a:ext>
            </a:extLst>
          </p:cNvPr>
          <p:cNvSpPr txBox="1"/>
          <p:nvPr/>
        </p:nvSpPr>
        <p:spPr>
          <a:xfrm>
            <a:off x="438952" y="6328794"/>
            <a:ext cx="4073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Reference – 2022 State of the US Semiconductor Industry Report - SIA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4459B-BB12-6325-49FA-F69041D718C4}"/>
              </a:ext>
            </a:extLst>
          </p:cNvPr>
          <p:cNvSpPr txBox="1"/>
          <p:nvPr/>
        </p:nvSpPr>
        <p:spPr>
          <a:xfrm>
            <a:off x="6472361" y="1289348"/>
            <a:ext cx="51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Electronic Systems – Application Areas: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CB359-E184-6420-0B1D-2FCC1442C81C}"/>
              </a:ext>
            </a:extLst>
          </p:cNvPr>
          <p:cNvSpPr txBox="1"/>
          <p:nvPr/>
        </p:nvSpPr>
        <p:spPr>
          <a:xfrm>
            <a:off x="6472360" y="1724868"/>
            <a:ext cx="519322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u="sng" dirty="0">
                <a:solidFill>
                  <a:schemeClr val="accent1"/>
                </a:solidFill>
              </a:rPr>
              <a:t>Computing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Cloud and distributed systems, PC, office equipment, tablet PCs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u="sng" dirty="0">
                <a:solidFill>
                  <a:schemeClr val="accent1"/>
                </a:solidFill>
              </a:rPr>
              <a:t>Communications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Wired/Wireless devices, routers, switches, networking, telecommunication infrastructure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u="sng" dirty="0">
                <a:solidFill>
                  <a:schemeClr val="accent1"/>
                </a:solidFill>
              </a:rPr>
              <a:t>Automotive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ECU, infotainment, power train, safety, ADAS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u="sng" dirty="0">
                <a:solidFill>
                  <a:schemeClr val="accent1"/>
                </a:solidFill>
              </a:rPr>
              <a:t>Consumer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All kinds of consumer appliances – smart TVs, digital cameras, smartphones, medical devices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u="sng" dirty="0">
                <a:solidFill>
                  <a:schemeClr val="accent1"/>
                </a:solidFill>
              </a:rPr>
              <a:t>Industrial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Industrial automation and robotics, manufacturing, monitoring, surveillance,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u="sng" dirty="0">
                <a:solidFill>
                  <a:schemeClr val="accent1"/>
                </a:solidFill>
              </a:rPr>
              <a:t>Government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Defense, aerospace etc.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129F83-6EB7-9450-737E-C5917D38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FAE8-4A98-3C7A-6CBC-041E5DDB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691996"/>
            <a:ext cx="11029616" cy="460819"/>
          </a:xfrm>
        </p:spPr>
        <p:txBody>
          <a:bodyPr/>
          <a:lstStyle/>
          <a:p>
            <a:r>
              <a:rPr lang="en-US" cap="none" dirty="0"/>
              <a:t>Who are the Market Players?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770DF-5A5F-7CF4-70D0-4B597A86F27E}"/>
              </a:ext>
            </a:extLst>
          </p:cNvPr>
          <p:cNvSpPr txBox="1"/>
          <p:nvPr/>
        </p:nvSpPr>
        <p:spPr>
          <a:xfrm>
            <a:off x="506354" y="1260742"/>
            <a:ext cx="111792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Electronic</a:t>
            </a:r>
            <a:r>
              <a:rPr lang="en-US" sz="2000" dirty="0"/>
              <a:t> </a:t>
            </a:r>
            <a:r>
              <a:rPr lang="en-US" sz="2000" b="1" dirty="0"/>
              <a:t>Design Automation/IP Vendors </a:t>
            </a:r>
            <a:r>
              <a:rPr lang="en-US" sz="2000" dirty="0"/>
              <a:t>- software tools, virtual components, IP blocks etc.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Fabless companies </a:t>
            </a:r>
            <a:r>
              <a:rPr lang="en-US" sz="2000" dirty="0"/>
              <a:t>- design chips, outsource manufacturing/packaging/test to foundry/OSATs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Integrated Device Manufacturer (IDM) </a:t>
            </a:r>
            <a:r>
              <a:rPr lang="en-US" sz="2000" dirty="0"/>
              <a:t>– design and fabricate chips in house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Fablite companies </a:t>
            </a:r>
            <a:r>
              <a:rPr lang="en-US" sz="2000" dirty="0"/>
              <a:t>- outsource standard wafer processing, retain specialized manufacturing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Foundry </a:t>
            </a:r>
            <a:r>
              <a:rPr lang="en-US" sz="2000" dirty="0"/>
              <a:t>- wafer processing, chip fabrication, heterogenous integration etc.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Equipment</a:t>
            </a:r>
            <a:r>
              <a:rPr lang="en-US" sz="2000" dirty="0"/>
              <a:t> – design and manufacture technology for chip fabrication, packaging, test etc.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Outsourced Semiconductor Assembly and Test (OSAT) and Contract Manufacturers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Materials Providers </a:t>
            </a:r>
            <a:r>
              <a:rPr lang="en-US" sz="2000" dirty="0"/>
              <a:t>– semiconductor materials, chemicals for chip fabrication, packaging etc.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40FF67-DBF0-180E-66DE-9D5DE06DFA33}"/>
              </a:ext>
            </a:extLst>
          </p:cNvPr>
          <p:cNvSpPr txBox="1"/>
          <p:nvPr/>
        </p:nvSpPr>
        <p:spPr>
          <a:xfrm>
            <a:off x="9911784" y="6226419"/>
            <a:ext cx="133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More….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C4D80F-C8C4-2097-E090-A5966EDF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3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FAE8-4A98-3C7A-6CBC-041E5DDB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11" y="702156"/>
            <a:ext cx="11293775" cy="460819"/>
          </a:xfrm>
        </p:spPr>
        <p:txBody>
          <a:bodyPr/>
          <a:lstStyle/>
          <a:p>
            <a:r>
              <a:rPr lang="en-US" sz="2800" cap="none" dirty="0"/>
              <a:t>Integrated Circuits – Digital, Analog, and Mixed-Signal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5375D-8C1D-39C0-F756-5A383B0F5DB7}"/>
              </a:ext>
            </a:extLst>
          </p:cNvPr>
          <p:cNvSpPr txBox="1"/>
          <p:nvPr/>
        </p:nvSpPr>
        <p:spPr>
          <a:xfrm>
            <a:off x="472026" y="5694179"/>
            <a:ext cx="1124794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Digital ICs </a:t>
            </a:r>
            <a:r>
              <a:rPr lang="en-US" dirty="0"/>
              <a:t>- operate on discrete logic high ‘1’ or logic low ‘0’ signal levels</a:t>
            </a:r>
          </a:p>
          <a:p>
            <a:r>
              <a:rPr lang="en-US" b="1" dirty="0"/>
              <a:t>Analog ICs </a:t>
            </a:r>
            <a:r>
              <a:rPr lang="en-US" dirty="0"/>
              <a:t>– operate on continuous time varying signals between two levels</a:t>
            </a:r>
          </a:p>
          <a:p>
            <a:r>
              <a:rPr lang="en-US" b="1" dirty="0"/>
              <a:t>Mixed Signal ICs </a:t>
            </a:r>
            <a:r>
              <a:rPr lang="en-US" dirty="0"/>
              <a:t>– operate on both digital and analog signals, often convert between the two (DAC, ADC)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58E040-949C-D0E2-0401-A66042D22218}"/>
              </a:ext>
            </a:extLst>
          </p:cNvPr>
          <p:cNvGrpSpPr/>
          <p:nvPr/>
        </p:nvGrpSpPr>
        <p:grpSpPr>
          <a:xfrm>
            <a:off x="472030" y="1322023"/>
            <a:ext cx="3540835" cy="2987973"/>
            <a:chOff x="1132300" y="2105113"/>
            <a:chExt cx="3540835" cy="29879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0D2616-7780-6596-3033-F0D6F8BC2DE6}"/>
                </a:ext>
              </a:extLst>
            </p:cNvPr>
            <p:cNvSpPr txBox="1"/>
            <p:nvPr/>
          </p:nvSpPr>
          <p:spPr>
            <a:xfrm>
              <a:off x="1132302" y="2105113"/>
              <a:ext cx="354083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Digital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D3AE01-6B4C-CAE0-3936-F4C80B814E14}"/>
                </a:ext>
              </a:extLst>
            </p:cNvPr>
            <p:cNvSpPr txBox="1"/>
            <p:nvPr/>
          </p:nvSpPr>
          <p:spPr>
            <a:xfrm>
              <a:off x="1132300" y="2476985"/>
              <a:ext cx="3540834" cy="2616101"/>
            </a:xfrm>
            <a:prstGeom prst="rect">
              <a:avLst/>
            </a:prstGeom>
            <a:solidFill>
              <a:srgbClr val="D5D1D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b="1" u="sng" dirty="0"/>
                <a:t>Logic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General purpose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Microprocessor (CPU)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Graphics Processing Unit (GPU)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Microcontroller (MCU)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Field Programmable Logic (FPL)</a:t>
              </a:r>
            </a:p>
            <a:p>
              <a:pPr marL="285750" lvl="1" indent="-285750">
                <a:buFont typeface="Wingdings" panose="05000000000000000000" pitchFamily="2" charset="2"/>
                <a:buChar char="§"/>
              </a:pPr>
              <a:r>
                <a:rPr lang="en-US" b="1" u="sng" dirty="0"/>
                <a:t>Memory</a:t>
              </a:r>
            </a:p>
            <a:p>
              <a:pPr marL="742950" lvl="2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Volatile – SRAM and DRAM</a:t>
              </a:r>
            </a:p>
            <a:p>
              <a:pPr marL="742950" lvl="2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Non-volatile – ROM, Flash etc.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F2C077-F8F1-EE0E-323A-1133D691695F}"/>
              </a:ext>
            </a:extLst>
          </p:cNvPr>
          <p:cNvGrpSpPr/>
          <p:nvPr/>
        </p:nvGrpSpPr>
        <p:grpSpPr>
          <a:xfrm>
            <a:off x="4240085" y="1322023"/>
            <a:ext cx="3788179" cy="1695311"/>
            <a:chOff x="1132300" y="2105113"/>
            <a:chExt cx="3540835" cy="16953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F659AE-8631-13CB-72A4-010FD12D1F88}"/>
                </a:ext>
              </a:extLst>
            </p:cNvPr>
            <p:cNvSpPr txBox="1"/>
            <p:nvPr/>
          </p:nvSpPr>
          <p:spPr>
            <a:xfrm>
              <a:off x="1132302" y="2105113"/>
              <a:ext cx="354083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Mixed-Signal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0072BB-0623-D9A0-F61F-544ADABAF82D}"/>
                </a:ext>
              </a:extLst>
            </p:cNvPr>
            <p:cNvSpPr txBox="1"/>
            <p:nvPr/>
          </p:nvSpPr>
          <p:spPr>
            <a:xfrm>
              <a:off x="1132300" y="2476985"/>
              <a:ext cx="3540834" cy="1323439"/>
            </a:xfrm>
            <a:prstGeom prst="rect">
              <a:avLst/>
            </a:prstGeom>
            <a:solidFill>
              <a:srgbClr val="D5D1D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Analog to Digital Converters (ADC)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Digital to Analog Converters (DAC)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Digital Signal Processors (DSP)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Delta-Sigma Modulators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Error Detection/Correction ICs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1C33D-5EEF-254C-64BD-6D21714863C8}"/>
              </a:ext>
            </a:extLst>
          </p:cNvPr>
          <p:cNvGrpSpPr/>
          <p:nvPr/>
        </p:nvGrpSpPr>
        <p:grpSpPr>
          <a:xfrm>
            <a:off x="8179133" y="1322023"/>
            <a:ext cx="3540835" cy="2433975"/>
            <a:chOff x="1132300" y="2105113"/>
            <a:chExt cx="3540835" cy="24339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E56F05-106E-DA0E-67FC-761C8C9B5822}"/>
                </a:ext>
              </a:extLst>
            </p:cNvPr>
            <p:cNvSpPr txBox="1"/>
            <p:nvPr/>
          </p:nvSpPr>
          <p:spPr>
            <a:xfrm>
              <a:off x="1132302" y="2105113"/>
              <a:ext cx="354083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Analog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3B9AE3-C559-49E0-1CEA-63251A4ED097}"/>
                </a:ext>
              </a:extLst>
            </p:cNvPr>
            <p:cNvSpPr txBox="1"/>
            <p:nvPr/>
          </p:nvSpPr>
          <p:spPr>
            <a:xfrm>
              <a:off x="1132300" y="2476985"/>
              <a:ext cx="3540834" cy="2062103"/>
            </a:xfrm>
            <a:prstGeom prst="rect">
              <a:avLst/>
            </a:prstGeom>
            <a:solidFill>
              <a:srgbClr val="D5D1D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Single-stage Amplifiers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Differential Amplifiers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Operational Amplifiers (OpAmps)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Power Amplifiers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Comparators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Radio Frequency Integrated Circuits (RFIC)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Phase Locked Loops (PLLs)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96BA2F-59F5-7148-CF4C-FDF3EDD332AE}"/>
              </a:ext>
            </a:extLst>
          </p:cNvPr>
          <p:cNvGrpSpPr/>
          <p:nvPr/>
        </p:nvGrpSpPr>
        <p:grpSpPr>
          <a:xfrm>
            <a:off x="4240087" y="3194335"/>
            <a:ext cx="3788176" cy="1969770"/>
            <a:chOff x="1132300" y="2105113"/>
            <a:chExt cx="3797207" cy="196977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0AB301-60C5-E1B7-BCFC-9BFBF1CA1C5C}"/>
                </a:ext>
              </a:extLst>
            </p:cNvPr>
            <p:cNvSpPr txBox="1"/>
            <p:nvPr/>
          </p:nvSpPr>
          <p:spPr>
            <a:xfrm>
              <a:off x="1132302" y="2105113"/>
              <a:ext cx="379720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Others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95DE22-3338-26F8-2B90-2E19A40E3FE2}"/>
                </a:ext>
              </a:extLst>
            </p:cNvPr>
            <p:cNvSpPr txBox="1"/>
            <p:nvPr/>
          </p:nvSpPr>
          <p:spPr>
            <a:xfrm>
              <a:off x="1132300" y="2505223"/>
              <a:ext cx="3797207" cy="1569660"/>
            </a:xfrm>
            <a:prstGeom prst="rect">
              <a:avLst/>
            </a:prstGeom>
            <a:solidFill>
              <a:srgbClr val="D5D1D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Micro-Electro Mechanical Systems (MEMS)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Sensors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Actuators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Photonic/Optoelectronic ICs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/>
                <a:t>Emerging Technologies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7891B-C8DB-308D-1214-F430BA4C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FAE8-4A98-3C7A-6CBC-041E5DDB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12" y="702156"/>
            <a:ext cx="11029616" cy="460819"/>
          </a:xfrm>
        </p:spPr>
        <p:txBody>
          <a:bodyPr/>
          <a:lstStyle/>
          <a:p>
            <a:r>
              <a:rPr lang="en-US" cap="none" dirty="0"/>
              <a:t>Integrated Circuits – Market’s Perspective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37907-9800-EF8F-AF84-70771A71C659}"/>
              </a:ext>
            </a:extLst>
          </p:cNvPr>
          <p:cNvSpPr txBox="1"/>
          <p:nvPr/>
        </p:nvSpPr>
        <p:spPr>
          <a:xfrm>
            <a:off x="574037" y="1265387"/>
            <a:ext cx="111099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1"/>
                </a:solidFill>
              </a:rPr>
              <a:t>General Purpose IC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Generic functionality, IC sold in huge quantities e.g., 74xx, 555, RAM, ROM etc.</a:t>
            </a:r>
            <a:endParaRPr lang="en-US" sz="2000" dirty="0">
              <a:solidFill>
                <a:schemeClr val="accent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1"/>
                </a:solidFill>
              </a:rPr>
              <a:t>Application Specific Integrated Circuit (ASIC)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IC designed for a specific purpose/application area</a:t>
            </a:r>
            <a:endParaRPr lang="en-US" sz="2000" dirty="0">
              <a:solidFill>
                <a:schemeClr val="accent3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1"/>
                </a:solidFill>
              </a:rPr>
              <a:t>Application Specific Standard Product (ASSP)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IC designed and optimized for a specific purpose, sold to numerous customers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E.g., Qualcomm sells Snapdragon processors to Samsung, MediaTek, Lenovo etc.</a:t>
            </a:r>
            <a:endParaRPr lang="en-US" sz="2000" dirty="0">
              <a:solidFill>
                <a:schemeClr val="accent3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1"/>
                </a:solidFill>
              </a:rPr>
              <a:t>User Specific Integrated Circuit (USIC)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IC designed and optimized by a company for its specific use case, product differentiation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E.g., Apple designs ‘Apple Silicon’ for use ONLY in Apple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51996-3EF3-3CD5-4B70-9EC75FBE1FB7}"/>
              </a:ext>
            </a:extLst>
          </p:cNvPr>
          <p:cNvSpPr txBox="1"/>
          <p:nvPr/>
        </p:nvSpPr>
        <p:spPr>
          <a:xfrm>
            <a:off x="574036" y="4576950"/>
            <a:ext cx="1110996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What is a System on Chip (SoC)?</a:t>
            </a:r>
          </a:p>
          <a:p>
            <a:r>
              <a:rPr lang="en-US" dirty="0"/>
              <a:t>A SoC is an ASIC which integrates a complete computing system on a single chip (SiP – System on Package).  Most often an SoC includes a Central Processing Unit (CPU), Graphics Processing Unit (GPU), embedded memory (SRAM), RF modem, sensors, I/O interfaces along side specialized hardware e.g., hardware accelerators on a single substrate or microchip.</a:t>
            </a:r>
          </a:p>
          <a:p>
            <a:endParaRPr lang="en-US" dirty="0"/>
          </a:p>
          <a:p>
            <a:r>
              <a:rPr lang="en-US" sz="1600" b="1" dirty="0">
                <a:solidFill>
                  <a:srgbClr val="FF0000"/>
                </a:solidFill>
              </a:rPr>
              <a:t>*All SoCs are ASICs, but all ASICs need not be SoC’s!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60C7E-9439-AB70-EE9D-E84368A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1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C02F-BC3E-4D73-99D7-3AD26B7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65" y="733962"/>
            <a:ext cx="11029616" cy="460819"/>
          </a:xfrm>
        </p:spPr>
        <p:txBody>
          <a:bodyPr/>
          <a:lstStyle/>
          <a:p>
            <a:r>
              <a:rPr lang="en-US" cap="none" dirty="0"/>
              <a:t>System on Chip (SoC)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AC1BD2-C0E7-AB13-2C75-B5030349D050}"/>
              </a:ext>
            </a:extLst>
          </p:cNvPr>
          <p:cNvGrpSpPr/>
          <p:nvPr/>
        </p:nvGrpSpPr>
        <p:grpSpPr>
          <a:xfrm>
            <a:off x="7197776" y="834556"/>
            <a:ext cx="4695660" cy="5654236"/>
            <a:chOff x="7133412" y="616631"/>
            <a:chExt cx="4695660" cy="565423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70A69D0-065B-0E08-B50A-DCD74366D61E}"/>
                </a:ext>
              </a:extLst>
            </p:cNvPr>
            <p:cNvGrpSpPr/>
            <p:nvPr/>
          </p:nvGrpSpPr>
          <p:grpSpPr>
            <a:xfrm>
              <a:off x="7363791" y="1709102"/>
              <a:ext cx="4087990" cy="3937416"/>
              <a:chOff x="116208" y="1343329"/>
              <a:chExt cx="5291425" cy="522400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F522085-40F0-DEDE-72C9-6E29B25FF20C}"/>
                  </a:ext>
                </a:extLst>
              </p:cNvPr>
              <p:cNvGrpSpPr/>
              <p:nvPr/>
            </p:nvGrpSpPr>
            <p:grpSpPr>
              <a:xfrm>
                <a:off x="422165" y="1343329"/>
                <a:ext cx="4985468" cy="5224007"/>
                <a:chOff x="422165" y="1272209"/>
                <a:chExt cx="4985468" cy="5224007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A53248-F6A1-F8D6-AD7C-1698A36AC5BC}"/>
                    </a:ext>
                  </a:extLst>
                </p:cNvPr>
                <p:cNvSpPr/>
                <p:nvPr/>
              </p:nvSpPr>
              <p:spPr>
                <a:xfrm>
                  <a:off x="422165" y="1272209"/>
                  <a:ext cx="4985468" cy="5224007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31A6311-DB36-7E1C-9958-53EB03BE1550}"/>
                    </a:ext>
                  </a:extLst>
                </p:cNvPr>
                <p:cNvSpPr/>
                <p:nvPr/>
              </p:nvSpPr>
              <p:spPr>
                <a:xfrm>
                  <a:off x="3838864" y="4419648"/>
                  <a:ext cx="1447138" cy="133373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µP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A2396CA-B9DA-F5B6-D7F5-43D04A59C94E}"/>
                    </a:ext>
                  </a:extLst>
                </p:cNvPr>
                <p:cNvSpPr/>
                <p:nvPr/>
              </p:nvSpPr>
              <p:spPr>
                <a:xfrm>
                  <a:off x="3838864" y="2975209"/>
                  <a:ext cx="1447138" cy="133373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µP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F353D67-4703-17D4-7AED-67D5CFC7C203}"/>
                    </a:ext>
                  </a:extLst>
                </p:cNvPr>
                <p:cNvSpPr/>
                <p:nvPr/>
              </p:nvSpPr>
              <p:spPr>
                <a:xfrm>
                  <a:off x="557485" y="4988330"/>
                  <a:ext cx="987865" cy="133373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RF Modem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02AD4F0-A959-2499-04D9-EE58CABC9066}"/>
                    </a:ext>
                  </a:extLst>
                </p:cNvPr>
                <p:cNvSpPr/>
                <p:nvPr/>
              </p:nvSpPr>
              <p:spPr>
                <a:xfrm>
                  <a:off x="1675820" y="4980926"/>
                  <a:ext cx="1447138" cy="1333736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Core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041FB43-149E-7E30-598B-7C8F27F23BE9}"/>
                    </a:ext>
                  </a:extLst>
                </p:cNvPr>
                <p:cNvSpPr/>
                <p:nvPr/>
              </p:nvSpPr>
              <p:spPr>
                <a:xfrm>
                  <a:off x="3796168" y="5876014"/>
                  <a:ext cx="704270" cy="438648"/>
                </a:xfrm>
                <a:prstGeom prst="rect">
                  <a:avLst/>
                </a:prstGeom>
                <a:solidFill>
                  <a:srgbClr val="2D8E96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DAC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9288D83-DF96-1607-4D33-D2A642CFCEC4}"/>
                    </a:ext>
                  </a:extLst>
                </p:cNvPr>
                <p:cNvSpPr/>
                <p:nvPr/>
              </p:nvSpPr>
              <p:spPr>
                <a:xfrm>
                  <a:off x="4601900" y="5876014"/>
                  <a:ext cx="704270" cy="43864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ADC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00AEB16-B6FE-CB83-DC67-2C576FCA0193}"/>
                    </a:ext>
                  </a:extLst>
                </p:cNvPr>
                <p:cNvSpPr/>
                <p:nvPr/>
              </p:nvSpPr>
              <p:spPr>
                <a:xfrm>
                  <a:off x="565000" y="3429000"/>
                  <a:ext cx="3094672" cy="1437959"/>
                </a:xfrm>
                <a:prstGeom prst="rect">
                  <a:avLst/>
                </a:prstGeom>
                <a:solidFill>
                  <a:schemeClr val="accent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Memory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7463A2D-63DE-9DCE-D590-B619FBB84424}"/>
                    </a:ext>
                  </a:extLst>
                </p:cNvPr>
                <p:cNvSpPr/>
                <p:nvPr/>
              </p:nvSpPr>
              <p:spPr>
                <a:xfrm>
                  <a:off x="3206589" y="1434409"/>
                  <a:ext cx="2099581" cy="749316"/>
                </a:xfrm>
                <a:prstGeom prst="rect">
                  <a:avLst/>
                </a:prstGeom>
                <a:solidFill>
                  <a:schemeClr val="accent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Memory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34713EE-F3CA-8E7F-52CA-35C0E5888ED3}"/>
                    </a:ext>
                  </a:extLst>
                </p:cNvPr>
                <p:cNvSpPr/>
                <p:nvPr/>
              </p:nvSpPr>
              <p:spPr>
                <a:xfrm>
                  <a:off x="586491" y="2703443"/>
                  <a:ext cx="773181" cy="54400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GPU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4CAA9DA-BA75-CCF1-83D4-327B28D0DEF9}"/>
                    </a:ext>
                  </a:extLst>
                </p:cNvPr>
                <p:cNvSpPr/>
                <p:nvPr/>
              </p:nvSpPr>
              <p:spPr>
                <a:xfrm>
                  <a:off x="586490" y="1376335"/>
                  <a:ext cx="773181" cy="5440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PLL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6C44C7D-0DA3-DD34-44C0-12198D14DCC6}"/>
                    </a:ext>
                  </a:extLst>
                </p:cNvPr>
                <p:cNvSpPr/>
                <p:nvPr/>
              </p:nvSpPr>
              <p:spPr>
                <a:xfrm>
                  <a:off x="1534599" y="1376335"/>
                  <a:ext cx="1399432" cy="1183985"/>
                </a:xfrm>
                <a:prstGeom prst="rect">
                  <a:avLst/>
                </a:prstGeom>
                <a:solidFill>
                  <a:srgbClr val="3148E8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Function Specific Logic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9125DA2-72B8-466E-E3E4-5F681CB1F04A}"/>
                    </a:ext>
                  </a:extLst>
                </p:cNvPr>
                <p:cNvSpPr txBox="1"/>
                <p:nvPr/>
              </p:nvSpPr>
              <p:spPr>
                <a:xfrm>
                  <a:off x="1949890" y="2871914"/>
                  <a:ext cx="1558001" cy="367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Bus architecture</a:t>
                  </a:r>
                  <a:endParaRPr lang="en-US" sz="1400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0A0D850-DEF6-159E-D92A-141FAF35FFA1}"/>
                    </a:ext>
                  </a:extLst>
                </p:cNvPr>
                <p:cNvSpPr/>
                <p:nvPr/>
              </p:nvSpPr>
              <p:spPr>
                <a:xfrm>
                  <a:off x="3204106" y="2308576"/>
                  <a:ext cx="2081896" cy="544003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DSP</a:t>
                  </a: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DC55CA3-FA93-C0F5-AAF7-B61CC3CEC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057" y="3247446"/>
                  <a:ext cx="0" cy="1815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12C6103-8710-B860-6628-F4D78F54D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411" y="2560320"/>
                  <a:ext cx="0" cy="8686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A057038-016A-2D51-A209-46615EEF2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9671" y="2975209"/>
                  <a:ext cx="4677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F4D99A6-A2E6-49C6-5EC9-74BEEEDEE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4101" y="3968901"/>
                  <a:ext cx="1547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8AC1527-3BE3-11B4-BFA9-C6235B7E3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6724" y="5363361"/>
                  <a:ext cx="7121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EAD0E68-7F13-30A8-A755-8BED9A343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13760" y="4866959"/>
                  <a:ext cx="0" cy="4902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E09DBA4-E981-0A24-F250-D770A4E0D503}"/>
                    </a:ext>
                  </a:extLst>
                </p:cNvPr>
                <p:cNvCxnSpPr>
                  <a:cxnSpLocks/>
                  <a:stCxn id="18" idx="0"/>
                  <a:endCxn id="13" idx="2"/>
                </p:cNvCxnSpPr>
                <p:nvPr/>
              </p:nvCxnSpPr>
              <p:spPr>
                <a:xfrm flipV="1">
                  <a:off x="4245054" y="2183725"/>
                  <a:ext cx="0" cy="1248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DD66B3B-7934-D6C5-10D9-043214FF0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49180" y="2841143"/>
                  <a:ext cx="0" cy="1248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3F9BB29-AF27-3768-9D45-45D86EEF8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9337" y="4294797"/>
                  <a:ext cx="0" cy="1248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17E6D38-935F-F8C3-7DB9-9D628ACF4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411" y="3241253"/>
                  <a:ext cx="201145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Arrow: Left-Right 47">
                <a:extLst>
                  <a:ext uri="{FF2B5EF4-FFF2-40B4-BE49-F238E27FC236}">
                    <a16:creationId xmlns:a16="http://schemas.microsoft.com/office/drawing/2014/main" id="{9EEF694A-65DB-4ECE-E6FB-37B8649E95DD}"/>
                  </a:ext>
                </a:extLst>
              </p:cNvPr>
              <p:cNvSpPr/>
              <p:nvPr/>
            </p:nvSpPr>
            <p:spPr>
              <a:xfrm>
                <a:off x="138280" y="2317270"/>
                <a:ext cx="853440" cy="275739"/>
              </a:xfrm>
              <a:prstGeom prst="left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79FA1B-4A57-C705-0B0D-A81970FC676C}"/>
                  </a:ext>
                </a:extLst>
              </p:cNvPr>
              <p:cNvSpPr txBox="1"/>
              <p:nvPr/>
            </p:nvSpPr>
            <p:spPr>
              <a:xfrm>
                <a:off x="116208" y="1997631"/>
                <a:ext cx="946569" cy="367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Interface</a:t>
                </a:r>
                <a:endParaRPr lang="en-US" sz="1400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AB60D5-224F-7498-CDBD-DF0F072928C5}"/>
                </a:ext>
              </a:extLst>
            </p:cNvPr>
            <p:cNvSpPr txBox="1"/>
            <p:nvPr/>
          </p:nvSpPr>
          <p:spPr>
            <a:xfrm>
              <a:off x="8289350" y="5768670"/>
              <a:ext cx="258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 on Chip (SoC)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F4BAD5F-1F74-A283-FA82-0EDACF051F9C}"/>
                </a:ext>
              </a:extLst>
            </p:cNvPr>
            <p:cNvSpPr/>
            <p:nvPr/>
          </p:nvSpPr>
          <p:spPr>
            <a:xfrm>
              <a:off x="7133412" y="1047089"/>
              <a:ext cx="4695660" cy="52237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6EF79D8-6118-CAA5-37B3-508C43F60489}"/>
                </a:ext>
              </a:extLst>
            </p:cNvPr>
            <p:cNvSpPr txBox="1"/>
            <p:nvPr/>
          </p:nvSpPr>
          <p:spPr>
            <a:xfrm>
              <a:off x="10677603" y="1084160"/>
              <a:ext cx="115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244927D-0B65-96F7-4B41-A6136EE62725}"/>
                </a:ext>
              </a:extLst>
            </p:cNvPr>
            <p:cNvSpPr txBox="1"/>
            <p:nvPr/>
          </p:nvSpPr>
          <p:spPr>
            <a:xfrm>
              <a:off x="8685813" y="616631"/>
              <a:ext cx="1661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Platform SoC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E181D4E-DC61-29B0-60D7-77CF6687E9B8}"/>
              </a:ext>
            </a:extLst>
          </p:cNvPr>
          <p:cNvSpPr txBox="1"/>
          <p:nvPr/>
        </p:nvSpPr>
        <p:spPr>
          <a:xfrm>
            <a:off x="438065" y="1254077"/>
            <a:ext cx="63748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SoC combines multiple stand-alone circuits on a single silicon substrate – thereby creating a complete ‘System on Chip’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‘</a:t>
            </a:r>
            <a:r>
              <a:rPr lang="en-US" b="1" dirty="0"/>
              <a:t>Platform SoC</a:t>
            </a:r>
            <a:r>
              <a:rPr lang="en-US" dirty="0"/>
              <a:t>’  = ‘Software Stack’ + SoC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MpSoC = </a:t>
            </a:r>
            <a:r>
              <a:rPr lang="en-US" dirty="0"/>
              <a:t>Multiprocessor System on Chip, SoC with multiple processors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accent1"/>
                </a:solidFill>
              </a:rPr>
              <a:t>Benefits to the SoC approach: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accommodate “increased functionality for the same price”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reduce the number of discrete components – hence the points of failure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faster, powerful systems at reduced price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accent1"/>
                </a:solidFill>
              </a:rPr>
              <a:t>What enabled the SoC revolution?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Continued progress in IC fabrication technology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EDA tools, IP ecosystem and design methodologies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Market drivers – demand for more functionality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444805-473A-2AA3-9E4C-D878BEF686BE}"/>
              </a:ext>
            </a:extLst>
          </p:cNvPr>
          <p:cNvGrpSpPr/>
          <p:nvPr/>
        </p:nvGrpSpPr>
        <p:grpSpPr>
          <a:xfrm>
            <a:off x="412551" y="6010518"/>
            <a:ext cx="6396052" cy="580008"/>
            <a:chOff x="-939" y="5960320"/>
            <a:chExt cx="6530338" cy="58000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CE67551-BAA6-11D7-85DA-C57C2BB3A49E}"/>
                </a:ext>
              </a:extLst>
            </p:cNvPr>
            <p:cNvSpPr/>
            <p:nvPr/>
          </p:nvSpPr>
          <p:spPr>
            <a:xfrm>
              <a:off x="-939" y="5960320"/>
              <a:ext cx="1485561" cy="569993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204927"/>
                  </a:solidFill>
                </a:rPr>
                <a:t>Smaller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E3431C-1E0F-A6B2-0019-02DBC6338584}"/>
                </a:ext>
              </a:extLst>
            </p:cNvPr>
            <p:cNvSpPr/>
            <p:nvPr/>
          </p:nvSpPr>
          <p:spPr>
            <a:xfrm>
              <a:off x="1214246" y="5970335"/>
              <a:ext cx="1288153" cy="5699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204927"/>
                  </a:solidFill>
                </a:rPr>
                <a:t>Faster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9FE2C7-210B-4870-22BF-6E21E6A98C91}"/>
                </a:ext>
              </a:extLst>
            </p:cNvPr>
            <p:cNvSpPr/>
            <p:nvPr/>
          </p:nvSpPr>
          <p:spPr>
            <a:xfrm>
              <a:off x="2251314" y="5970335"/>
              <a:ext cx="1590300" cy="569993"/>
            </a:xfrm>
            <a:prstGeom prst="ellipse">
              <a:avLst/>
            </a:prstGeom>
            <a:solidFill>
              <a:srgbClr val="F5EE8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204927"/>
                  </a:solidFill>
                </a:rPr>
                <a:t>Cheaper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CBAEDB0-15B3-8689-0A98-9C402D2923FD}"/>
                </a:ext>
              </a:extLst>
            </p:cNvPr>
            <p:cNvSpPr/>
            <p:nvPr/>
          </p:nvSpPr>
          <p:spPr>
            <a:xfrm>
              <a:off x="3580703" y="5970334"/>
              <a:ext cx="1485561" cy="5699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204927"/>
                  </a:solidFill>
                </a:rPr>
                <a:t>Reliable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C753B2-670D-677A-88ED-3BF15070E16E}"/>
                </a:ext>
              </a:extLst>
            </p:cNvPr>
            <p:cNvSpPr/>
            <p:nvPr/>
          </p:nvSpPr>
          <p:spPr>
            <a:xfrm>
              <a:off x="4846745" y="5970334"/>
              <a:ext cx="1682654" cy="569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Powerful</a:t>
              </a:r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DF2D8740-3131-DA0E-ACC8-D6FF9DD8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9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FAE8-4A98-3C7A-6CBC-041E5DDB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11" y="702156"/>
            <a:ext cx="11467585" cy="460819"/>
          </a:xfrm>
        </p:spPr>
        <p:txBody>
          <a:bodyPr/>
          <a:lstStyle/>
          <a:p>
            <a:r>
              <a:rPr lang="en-US" cap="none" dirty="0"/>
              <a:t>Microprocessors (µP), Microcontrollers (µC), vs System on Chip (SoC)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1DBD05-1684-6DB4-EF9A-99A1098CBCF2}"/>
              </a:ext>
            </a:extLst>
          </p:cNvPr>
          <p:cNvSpPr/>
          <p:nvPr/>
        </p:nvSpPr>
        <p:spPr>
          <a:xfrm>
            <a:off x="580103" y="1366684"/>
            <a:ext cx="3392129" cy="3628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FB5B1-D4C6-8DC9-6913-8BCA66BCDBFC}"/>
              </a:ext>
            </a:extLst>
          </p:cNvPr>
          <p:cNvSpPr/>
          <p:nvPr/>
        </p:nvSpPr>
        <p:spPr>
          <a:xfrm>
            <a:off x="4517924" y="1366682"/>
            <a:ext cx="3392129" cy="3628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3405E-2B1B-325E-C828-1E9F9BE84E8D}"/>
              </a:ext>
            </a:extLst>
          </p:cNvPr>
          <p:cNvSpPr/>
          <p:nvPr/>
        </p:nvSpPr>
        <p:spPr>
          <a:xfrm>
            <a:off x="8391831" y="1366682"/>
            <a:ext cx="3392129" cy="3628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08FF7-1621-D9CD-44C8-1F7B75738E49}"/>
              </a:ext>
            </a:extLst>
          </p:cNvPr>
          <p:cNvSpPr txBox="1"/>
          <p:nvPr/>
        </p:nvSpPr>
        <p:spPr>
          <a:xfrm>
            <a:off x="1932038" y="2936073"/>
            <a:ext cx="688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F1160-7465-40AD-0AE7-608ED925E3CC}"/>
              </a:ext>
            </a:extLst>
          </p:cNvPr>
          <p:cNvSpPr txBox="1"/>
          <p:nvPr/>
        </p:nvSpPr>
        <p:spPr>
          <a:xfrm>
            <a:off x="1932038" y="1812044"/>
            <a:ext cx="688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ALU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52F46-17D6-E966-189F-18883B5CF5BC}"/>
              </a:ext>
            </a:extLst>
          </p:cNvPr>
          <p:cNvSpPr txBox="1"/>
          <p:nvPr/>
        </p:nvSpPr>
        <p:spPr>
          <a:xfrm>
            <a:off x="1721873" y="4060102"/>
            <a:ext cx="11085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Registers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3923C-8F75-97CA-F7A3-67F50CEA9A09}"/>
              </a:ext>
            </a:extLst>
          </p:cNvPr>
          <p:cNvSpPr txBox="1"/>
          <p:nvPr/>
        </p:nvSpPr>
        <p:spPr>
          <a:xfrm>
            <a:off x="5841882" y="2695990"/>
            <a:ext cx="688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µP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DD05D-A010-8295-141E-BD6F915E7BA1}"/>
              </a:ext>
            </a:extLst>
          </p:cNvPr>
          <p:cNvSpPr txBox="1"/>
          <p:nvPr/>
        </p:nvSpPr>
        <p:spPr>
          <a:xfrm>
            <a:off x="5447541" y="1568846"/>
            <a:ext cx="688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94885F-3A3F-FC41-8D8E-4F087B887D4F}"/>
              </a:ext>
            </a:extLst>
          </p:cNvPr>
          <p:cNvSpPr txBox="1"/>
          <p:nvPr/>
        </p:nvSpPr>
        <p:spPr>
          <a:xfrm>
            <a:off x="6390676" y="1571617"/>
            <a:ext cx="688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2A44F-29DD-C7CE-50E4-26D7500DFE17}"/>
              </a:ext>
            </a:extLst>
          </p:cNvPr>
          <p:cNvSpPr txBox="1"/>
          <p:nvPr/>
        </p:nvSpPr>
        <p:spPr>
          <a:xfrm>
            <a:off x="6548892" y="4244768"/>
            <a:ext cx="116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Counters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A8584-4F56-DA92-908C-2E08CDE30869}"/>
              </a:ext>
            </a:extLst>
          </p:cNvPr>
          <p:cNvSpPr txBox="1"/>
          <p:nvPr/>
        </p:nvSpPr>
        <p:spPr>
          <a:xfrm>
            <a:off x="6548891" y="3773583"/>
            <a:ext cx="116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Timers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099DA0-8C3D-7871-C422-FCDDAE456F40}"/>
              </a:ext>
            </a:extLst>
          </p:cNvPr>
          <p:cNvSpPr txBox="1"/>
          <p:nvPr/>
        </p:nvSpPr>
        <p:spPr>
          <a:xfrm rot="16200000">
            <a:off x="4281343" y="1940174"/>
            <a:ext cx="116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GPIO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F33015-AE02-EB2B-2997-B473D2EEEC4E}"/>
              </a:ext>
            </a:extLst>
          </p:cNvPr>
          <p:cNvSpPr txBox="1"/>
          <p:nvPr/>
        </p:nvSpPr>
        <p:spPr>
          <a:xfrm>
            <a:off x="9261988" y="2283823"/>
            <a:ext cx="688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µP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A22532-AE7E-F98F-9733-77277044FAA2}"/>
              </a:ext>
            </a:extLst>
          </p:cNvPr>
          <p:cNvSpPr txBox="1"/>
          <p:nvPr/>
        </p:nvSpPr>
        <p:spPr>
          <a:xfrm>
            <a:off x="10112479" y="2283823"/>
            <a:ext cx="688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µP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03555-84B4-54E6-E730-3731F1EAA061}"/>
              </a:ext>
            </a:extLst>
          </p:cNvPr>
          <p:cNvSpPr txBox="1"/>
          <p:nvPr/>
        </p:nvSpPr>
        <p:spPr>
          <a:xfrm>
            <a:off x="9266907" y="3127252"/>
            <a:ext cx="688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µP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BD7AE-5541-CA72-F94C-4E077604AEDC}"/>
              </a:ext>
            </a:extLst>
          </p:cNvPr>
          <p:cNvSpPr txBox="1"/>
          <p:nvPr/>
        </p:nvSpPr>
        <p:spPr>
          <a:xfrm>
            <a:off x="10112479" y="3137774"/>
            <a:ext cx="688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µP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FB9C9-2FAB-53E3-65EE-8E124B60051E}"/>
              </a:ext>
            </a:extLst>
          </p:cNvPr>
          <p:cNvSpPr txBox="1"/>
          <p:nvPr/>
        </p:nvSpPr>
        <p:spPr>
          <a:xfrm rot="16200000">
            <a:off x="8196417" y="1996709"/>
            <a:ext cx="116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GPIO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94A2D2-69F7-1C27-6411-231B2E3FDC25}"/>
              </a:ext>
            </a:extLst>
          </p:cNvPr>
          <p:cNvSpPr txBox="1"/>
          <p:nvPr/>
        </p:nvSpPr>
        <p:spPr>
          <a:xfrm>
            <a:off x="9273048" y="1588910"/>
            <a:ext cx="688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819AA-36DF-4040-1038-A23A6D1F57F9}"/>
              </a:ext>
            </a:extLst>
          </p:cNvPr>
          <p:cNvSpPr txBox="1"/>
          <p:nvPr/>
        </p:nvSpPr>
        <p:spPr>
          <a:xfrm>
            <a:off x="10184375" y="1597581"/>
            <a:ext cx="688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F70611-9E01-C337-9A00-B36081BCD88F}"/>
              </a:ext>
            </a:extLst>
          </p:cNvPr>
          <p:cNvSpPr txBox="1"/>
          <p:nvPr/>
        </p:nvSpPr>
        <p:spPr>
          <a:xfrm>
            <a:off x="10464596" y="3987812"/>
            <a:ext cx="116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Timers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B5E6BB-D75F-0441-ABFC-5E89F1C6A843}"/>
              </a:ext>
            </a:extLst>
          </p:cNvPr>
          <p:cNvSpPr txBox="1"/>
          <p:nvPr/>
        </p:nvSpPr>
        <p:spPr>
          <a:xfrm>
            <a:off x="10464596" y="4472431"/>
            <a:ext cx="116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Counters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93B913-FFB2-B4ED-5630-3741CCD61C53}"/>
              </a:ext>
            </a:extLst>
          </p:cNvPr>
          <p:cNvSpPr txBox="1"/>
          <p:nvPr/>
        </p:nvSpPr>
        <p:spPr>
          <a:xfrm>
            <a:off x="9205449" y="3991346"/>
            <a:ext cx="116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GPU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FC3EF4-09C1-91D4-CD28-5E0B10579CD9}"/>
              </a:ext>
            </a:extLst>
          </p:cNvPr>
          <p:cNvSpPr txBox="1"/>
          <p:nvPr/>
        </p:nvSpPr>
        <p:spPr>
          <a:xfrm>
            <a:off x="9499800" y="4465443"/>
            <a:ext cx="6126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CFBFFC-836B-A8AE-F8DB-45EAD290D502}"/>
              </a:ext>
            </a:extLst>
          </p:cNvPr>
          <p:cNvSpPr txBox="1"/>
          <p:nvPr/>
        </p:nvSpPr>
        <p:spPr>
          <a:xfrm rot="16200000">
            <a:off x="8418298" y="4172478"/>
            <a:ext cx="760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DAC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4F3187-2AA8-62F1-9AF6-22E876F5EFC0}"/>
              </a:ext>
            </a:extLst>
          </p:cNvPr>
          <p:cNvSpPr txBox="1"/>
          <p:nvPr/>
        </p:nvSpPr>
        <p:spPr>
          <a:xfrm rot="16200000">
            <a:off x="8336314" y="3164962"/>
            <a:ext cx="869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76482C-F20C-0A9A-3F9B-B1DA21861ED9}"/>
              </a:ext>
            </a:extLst>
          </p:cNvPr>
          <p:cNvSpPr txBox="1"/>
          <p:nvPr/>
        </p:nvSpPr>
        <p:spPr>
          <a:xfrm rot="16200000">
            <a:off x="10770618" y="1988037"/>
            <a:ext cx="116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CODECS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D050C6-A503-974B-73AA-E8D86BAB3471}"/>
              </a:ext>
            </a:extLst>
          </p:cNvPr>
          <p:cNvSpPr txBox="1"/>
          <p:nvPr/>
        </p:nvSpPr>
        <p:spPr>
          <a:xfrm rot="16200000">
            <a:off x="10841625" y="3137335"/>
            <a:ext cx="1025575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More…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7C082C-7753-253F-7529-FCE6097059A5}"/>
              </a:ext>
            </a:extLst>
          </p:cNvPr>
          <p:cNvSpPr txBox="1"/>
          <p:nvPr/>
        </p:nvSpPr>
        <p:spPr>
          <a:xfrm rot="16200000">
            <a:off x="4481086" y="4143017"/>
            <a:ext cx="760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DAC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04C85B-7B60-FA6E-D7A6-C4258FEDABCA}"/>
              </a:ext>
            </a:extLst>
          </p:cNvPr>
          <p:cNvSpPr txBox="1"/>
          <p:nvPr/>
        </p:nvSpPr>
        <p:spPr>
          <a:xfrm rot="16200000">
            <a:off x="4441042" y="3120739"/>
            <a:ext cx="869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E4D9D7-E33B-0E35-53BF-A89B54611ED4}"/>
              </a:ext>
            </a:extLst>
          </p:cNvPr>
          <p:cNvSpPr txBox="1"/>
          <p:nvPr/>
        </p:nvSpPr>
        <p:spPr>
          <a:xfrm>
            <a:off x="580103" y="5078626"/>
            <a:ext cx="3313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Microprocessor: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General purpose computing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I/O devices and memory are interfaced externally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D0AA72-8555-D29C-9F0B-C2E28621EF73}"/>
              </a:ext>
            </a:extLst>
          </p:cNvPr>
          <p:cNvSpPr txBox="1"/>
          <p:nvPr/>
        </p:nvSpPr>
        <p:spPr>
          <a:xfrm>
            <a:off x="4517924" y="5078626"/>
            <a:ext cx="3313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Microcontroller: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Embedded computing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µP + memory + I/O devices + other basic peripherals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usually, single µP core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CD831C-A749-6CD9-E522-84876E104C50}"/>
              </a:ext>
            </a:extLst>
          </p:cNvPr>
          <p:cNvSpPr txBox="1"/>
          <p:nvPr/>
        </p:nvSpPr>
        <p:spPr>
          <a:xfrm>
            <a:off x="8391831" y="5066104"/>
            <a:ext cx="3313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System on Chip (SoC):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Complex applications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multiple µP + memory + I/O devices + RF + GPU + ….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Sophisticated computing system on a chip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7B29D2-5A28-2CE7-B8C0-68CF5086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C02F-BC3E-4D73-99D7-3AD26B7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72" y="722476"/>
            <a:ext cx="11029616" cy="460819"/>
          </a:xfrm>
        </p:spPr>
        <p:txBody>
          <a:bodyPr/>
          <a:lstStyle/>
          <a:p>
            <a:r>
              <a:rPr lang="en-US" cap="none" dirty="0"/>
              <a:t>EDA/VLSI in the OSI Model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31258A-1DA2-47A7-8171-D8C096C7ED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294464"/>
              </p:ext>
            </p:extLst>
          </p:nvPr>
        </p:nvGraphicFramePr>
        <p:xfrm>
          <a:off x="408472" y="1280159"/>
          <a:ext cx="8686800" cy="557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AE9CF1-C6F3-4B1B-9D1F-9D65BA2FD8D5}"/>
              </a:ext>
            </a:extLst>
          </p:cNvPr>
          <p:cNvSpPr txBox="1"/>
          <p:nvPr/>
        </p:nvSpPr>
        <p:spPr>
          <a:xfrm>
            <a:off x="9775296" y="1048501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End 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885BA-CF3E-419A-859B-967A90DBA4DE}"/>
              </a:ext>
            </a:extLst>
          </p:cNvPr>
          <p:cNvSpPr txBox="1"/>
          <p:nvPr/>
        </p:nvSpPr>
        <p:spPr>
          <a:xfrm>
            <a:off x="6698200" y="4201774"/>
            <a:ext cx="4515980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Electronic Design Automation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B389F-CCEB-4911-BAE2-035A0C89C766}"/>
              </a:ext>
            </a:extLst>
          </p:cNvPr>
          <p:cNvSpPr txBox="1"/>
          <p:nvPr/>
        </p:nvSpPr>
        <p:spPr>
          <a:xfrm>
            <a:off x="5753320" y="6090147"/>
            <a:ext cx="1877437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Chip-design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9F3B75E2-9052-42CD-BA7D-3DF4C3F7BCEC}"/>
              </a:ext>
            </a:extLst>
          </p:cNvPr>
          <p:cNvSpPr/>
          <p:nvPr/>
        </p:nvSpPr>
        <p:spPr>
          <a:xfrm rot="16200000">
            <a:off x="-182880" y="4529972"/>
            <a:ext cx="3556000" cy="6299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DDB78-DCE1-41B2-9F62-E3A44455B7D7}"/>
              </a:ext>
            </a:extLst>
          </p:cNvPr>
          <p:cNvSpPr txBox="1"/>
          <p:nvPr/>
        </p:nvSpPr>
        <p:spPr>
          <a:xfrm rot="16200000">
            <a:off x="-969243" y="4393873"/>
            <a:ext cx="3627120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Hardware-Software Co-design/verification</a:t>
            </a:r>
          </a:p>
        </p:txBody>
      </p:sp>
      <p:pic>
        <p:nvPicPr>
          <p:cNvPr id="14" name="Graphic 13" descr="Disk jockey female with solid fill">
            <a:extLst>
              <a:ext uri="{FF2B5EF4-FFF2-40B4-BE49-F238E27FC236}">
                <a16:creationId xmlns:a16="http://schemas.microsoft.com/office/drawing/2014/main" id="{41A12C76-2D03-4B7A-86C5-E2F8ABFEAC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1376" y="908975"/>
            <a:ext cx="914400" cy="914400"/>
          </a:xfrm>
          <a:prstGeom prst="rect">
            <a:avLst/>
          </a:prstGeom>
        </p:spPr>
      </p:pic>
      <p:pic>
        <p:nvPicPr>
          <p:cNvPr id="16" name="Graphic 15" descr="Processor with solid fill">
            <a:extLst>
              <a:ext uri="{FF2B5EF4-FFF2-40B4-BE49-F238E27FC236}">
                <a16:creationId xmlns:a16="http://schemas.microsoft.com/office/drawing/2014/main" id="{963B88C9-566A-434C-86A5-D4D6A549C9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7212" y="5863779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7002B-BF4C-5774-A598-7FA70B60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1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6E92-EB3E-3468-603E-3824300E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Systems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BCA7-DA23-FE9D-A77A-51DE1471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138228" cy="475200"/>
          </a:xfrm>
        </p:spPr>
        <p:txBody>
          <a:bodyPr/>
          <a:lstStyle/>
          <a:p>
            <a:r>
              <a:rPr lang="en-US" cap="none" dirty="0"/>
              <a:t>How to design Electronic Systems?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FBAB-8EF3-5818-D7A2-B5A32BC1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76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4E913FE-52A9-ABCD-CF4E-D2CC5EA53527}"/>
              </a:ext>
            </a:extLst>
          </p:cNvPr>
          <p:cNvSpPr/>
          <p:nvPr/>
        </p:nvSpPr>
        <p:spPr>
          <a:xfrm>
            <a:off x="331736" y="2917788"/>
            <a:ext cx="4971784" cy="301708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1C02F-BC3E-4D73-99D7-3AD26B7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72" y="691996"/>
            <a:ext cx="11029616" cy="460819"/>
          </a:xfrm>
        </p:spPr>
        <p:txBody>
          <a:bodyPr/>
          <a:lstStyle/>
          <a:p>
            <a:r>
              <a:rPr lang="en-US" cap="none" dirty="0"/>
              <a:t>Electronic System Design – Traditional Design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18155-8EEC-5B50-E82C-921577BFB6D5}"/>
              </a:ext>
            </a:extLst>
          </p:cNvPr>
          <p:cNvSpPr txBox="1"/>
          <p:nvPr/>
        </p:nvSpPr>
        <p:spPr>
          <a:xfrm>
            <a:off x="5126557" y="120068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inputs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49479B8-B96A-2A45-EDC9-20551D8EDCDD}"/>
              </a:ext>
            </a:extLst>
          </p:cNvPr>
          <p:cNvSpPr/>
          <p:nvPr/>
        </p:nvSpPr>
        <p:spPr>
          <a:xfrm rot="5400000">
            <a:off x="4586469" y="992761"/>
            <a:ext cx="170213" cy="8286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214D1E-BD23-56F7-19BD-2ABD80F0F59C}"/>
              </a:ext>
            </a:extLst>
          </p:cNvPr>
          <p:cNvGrpSpPr/>
          <p:nvPr/>
        </p:nvGrpSpPr>
        <p:grpSpPr>
          <a:xfrm>
            <a:off x="429363" y="1200681"/>
            <a:ext cx="4446979" cy="5451488"/>
            <a:chOff x="2151946" y="1307736"/>
            <a:chExt cx="4446979" cy="5451488"/>
          </a:xfrm>
        </p:grpSpPr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8187D298-0CA0-BAE2-26F6-689023FB4B3F}"/>
                </a:ext>
              </a:extLst>
            </p:cNvPr>
            <p:cNvSpPr/>
            <p:nvPr/>
          </p:nvSpPr>
          <p:spPr>
            <a:xfrm>
              <a:off x="4218354" y="1789147"/>
              <a:ext cx="188791" cy="315685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ACBB4B3-C8BF-D798-04C4-B0C329BA2A0B}"/>
                </a:ext>
              </a:extLst>
            </p:cNvPr>
            <p:cNvSpPr/>
            <p:nvPr/>
          </p:nvSpPr>
          <p:spPr>
            <a:xfrm>
              <a:off x="2859505" y="1307736"/>
              <a:ext cx="3056604" cy="4608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6538ED-9A52-6B3A-C9A8-0695F235359B}"/>
                </a:ext>
              </a:extLst>
            </p:cNvPr>
            <p:cNvSpPr txBox="1"/>
            <p:nvPr/>
          </p:nvSpPr>
          <p:spPr>
            <a:xfrm>
              <a:off x="2859505" y="1334737"/>
              <a:ext cx="3466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 and Specification 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2E051AE-E4BC-F1DB-E03E-46C4C8CA32D1}"/>
                </a:ext>
              </a:extLst>
            </p:cNvPr>
            <p:cNvSpPr/>
            <p:nvPr/>
          </p:nvSpPr>
          <p:spPr>
            <a:xfrm>
              <a:off x="2176689" y="1885992"/>
              <a:ext cx="4422236" cy="4992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71768A-A073-6EC2-9CCF-D35B24903913}"/>
                </a:ext>
              </a:extLst>
            </p:cNvPr>
            <p:cNvSpPr txBox="1"/>
            <p:nvPr/>
          </p:nvSpPr>
          <p:spPr>
            <a:xfrm>
              <a:off x="2151946" y="1938659"/>
              <a:ext cx="4422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Architecture Design Space Exploration (DSE)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A72FAD-92C6-4391-4F01-F676268426D4}"/>
                </a:ext>
              </a:extLst>
            </p:cNvPr>
            <p:cNvGrpSpPr/>
            <p:nvPr/>
          </p:nvGrpSpPr>
          <p:grpSpPr>
            <a:xfrm>
              <a:off x="2367694" y="2476958"/>
              <a:ext cx="4206489" cy="2269571"/>
              <a:chOff x="2720782" y="2708829"/>
              <a:chExt cx="4206489" cy="22695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6C260E-3979-EB73-A280-C4DA856D5118}"/>
                  </a:ext>
                </a:extLst>
              </p:cNvPr>
              <p:cNvSpPr/>
              <p:nvPr/>
            </p:nvSpPr>
            <p:spPr>
              <a:xfrm>
                <a:off x="2720782" y="2708829"/>
                <a:ext cx="4206489" cy="22695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3A7EDA-A0E4-F7E1-E134-46F22D3884AD}"/>
                  </a:ext>
                </a:extLst>
              </p:cNvPr>
              <p:cNvSpPr txBox="1"/>
              <p:nvPr/>
            </p:nvSpPr>
            <p:spPr>
              <a:xfrm>
                <a:off x="3399641" y="2826812"/>
                <a:ext cx="27797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Hardware Architecture</a:t>
                </a:r>
                <a:br>
                  <a:rPr lang="en-US" dirty="0"/>
                </a:br>
                <a:r>
                  <a:rPr lang="en-US" dirty="0"/>
                  <a:t>(Analog/Digital Partitioning)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F4E25-5705-3212-7D18-D7040009ED66}"/>
                  </a:ext>
                </a:extLst>
              </p:cNvPr>
              <p:cNvSpPr txBox="1"/>
              <p:nvPr/>
            </p:nvSpPr>
            <p:spPr>
              <a:xfrm>
                <a:off x="2815251" y="3606464"/>
                <a:ext cx="1974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Analog VLSI Design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724367-89C2-677F-3E43-BFADF0163BEC}"/>
                  </a:ext>
                </a:extLst>
              </p:cNvPr>
              <p:cNvSpPr txBox="1"/>
              <p:nvPr/>
            </p:nvSpPr>
            <p:spPr>
              <a:xfrm>
                <a:off x="4872581" y="3611446"/>
                <a:ext cx="1930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Digital VLSI Design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AD9B91-227E-A300-BF5A-B17C30FE3265}"/>
                  </a:ext>
                </a:extLst>
              </p:cNvPr>
              <p:cNvSpPr txBox="1"/>
              <p:nvPr/>
            </p:nvSpPr>
            <p:spPr>
              <a:xfrm>
                <a:off x="3859487" y="4138568"/>
                <a:ext cx="2171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Mixed-mode System</a:t>
                </a:r>
                <a:br>
                  <a:rPr lang="en-US" dirty="0"/>
                </a:br>
                <a:r>
                  <a:rPr lang="en-US" dirty="0"/>
                  <a:t>Verification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D3291E2-4861-A36A-EA3F-6756AC037DC2}"/>
                  </a:ext>
                </a:extLst>
              </p:cNvPr>
              <p:cNvSpPr/>
              <p:nvPr/>
            </p:nvSpPr>
            <p:spPr>
              <a:xfrm>
                <a:off x="3802380" y="4138568"/>
                <a:ext cx="2171700" cy="64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43E071E-554E-BCBA-ED55-DC33DEC88790}"/>
                  </a:ext>
                </a:extLst>
              </p:cNvPr>
              <p:cNvSpPr/>
              <p:nvPr/>
            </p:nvSpPr>
            <p:spPr>
              <a:xfrm>
                <a:off x="2815251" y="3621189"/>
                <a:ext cx="1974258" cy="3546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BD1BE3D-0413-1E23-4B6C-A57B3DE7E3FD}"/>
                  </a:ext>
                </a:extLst>
              </p:cNvPr>
              <p:cNvSpPr/>
              <p:nvPr/>
            </p:nvSpPr>
            <p:spPr>
              <a:xfrm>
                <a:off x="4849621" y="3620780"/>
                <a:ext cx="1974258" cy="3546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AAAD923-D6FD-1A56-A5C1-25F811DCC670}"/>
                  </a:ext>
                </a:extLst>
              </p:cNvPr>
              <p:cNvSpPr/>
              <p:nvPr/>
            </p:nvSpPr>
            <p:spPr>
              <a:xfrm>
                <a:off x="3240184" y="2844723"/>
                <a:ext cx="3028580" cy="6535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1CFE1CD-95EA-3ED5-45D0-DDDFD9362CCD}"/>
                </a:ext>
              </a:extLst>
            </p:cNvPr>
            <p:cNvGrpSpPr/>
            <p:nvPr/>
          </p:nvGrpSpPr>
          <p:grpSpPr>
            <a:xfrm>
              <a:off x="3035052" y="4950114"/>
              <a:ext cx="2600456" cy="1809110"/>
              <a:chOff x="7925304" y="2678938"/>
              <a:chExt cx="2600456" cy="180911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F024E4-BB00-C00D-566B-0B274B1F0C22}"/>
                  </a:ext>
                </a:extLst>
              </p:cNvPr>
              <p:cNvSpPr/>
              <p:nvPr/>
            </p:nvSpPr>
            <p:spPr>
              <a:xfrm>
                <a:off x="7925304" y="2678938"/>
                <a:ext cx="2600456" cy="1809110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05BB9B-AF35-79E9-C990-C949FD3B4CB1}"/>
                  </a:ext>
                </a:extLst>
              </p:cNvPr>
              <p:cNvSpPr txBox="1"/>
              <p:nvPr/>
            </p:nvSpPr>
            <p:spPr>
              <a:xfrm>
                <a:off x="8121989" y="2902996"/>
                <a:ext cx="2240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Software Architecture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71F8E8-7FD0-4EFA-00FC-C738987670A8}"/>
                  </a:ext>
                </a:extLst>
              </p:cNvPr>
              <p:cNvSpPr txBox="1"/>
              <p:nvPr/>
            </p:nvSpPr>
            <p:spPr>
              <a:xfrm>
                <a:off x="8374878" y="3430905"/>
                <a:ext cx="1714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Software Design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06F875-CA84-B25A-A8AC-E1819006263B}"/>
                  </a:ext>
                </a:extLst>
              </p:cNvPr>
              <p:cNvSpPr txBox="1"/>
              <p:nvPr/>
            </p:nvSpPr>
            <p:spPr>
              <a:xfrm>
                <a:off x="8395077" y="3941113"/>
                <a:ext cx="1693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Software Testing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726CCBA-54CD-3048-4928-B43102BB28F4}"/>
                  </a:ext>
                </a:extLst>
              </p:cNvPr>
              <p:cNvSpPr/>
              <p:nvPr/>
            </p:nvSpPr>
            <p:spPr>
              <a:xfrm>
                <a:off x="8114743" y="2893740"/>
                <a:ext cx="2247345" cy="3546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B4D4570-A515-6B0C-8E16-E672B717BDA4}"/>
                  </a:ext>
                </a:extLst>
              </p:cNvPr>
              <p:cNvSpPr/>
              <p:nvPr/>
            </p:nvSpPr>
            <p:spPr>
              <a:xfrm>
                <a:off x="8374878" y="3429000"/>
                <a:ext cx="1714124" cy="36933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7FA08BEA-DF92-D459-69C4-656E6374EA42}"/>
                  </a:ext>
                </a:extLst>
              </p:cNvPr>
              <p:cNvSpPr/>
              <p:nvPr/>
            </p:nvSpPr>
            <p:spPr>
              <a:xfrm>
                <a:off x="8395077" y="3936999"/>
                <a:ext cx="1714124" cy="36933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Arrow: Down 39">
            <a:extLst>
              <a:ext uri="{FF2B5EF4-FFF2-40B4-BE49-F238E27FC236}">
                <a16:creationId xmlns:a16="http://schemas.microsoft.com/office/drawing/2014/main" id="{58382D09-177C-3CB1-ABE4-64725DC5CA72}"/>
              </a:ext>
            </a:extLst>
          </p:cNvPr>
          <p:cNvSpPr/>
          <p:nvPr/>
        </p:nvSpPr>
        <p:spPr>
          <a:xfrm rot="16200000">
            <a:off x="5608477" y="5322255"/>
            <a:ext cx="182566" cy="5601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BD5CE1-48E7-E203-27EA-5C6712D97BD5}"/>
              </a:ext>
            </a:extLst>
          </p:cNvPr>
          <p:cNvSpPr txBox="1"/>
          <p:nvPr/>
        </p:nvSpPr>
        <p:spPr>
          <a:xfrm>
            <a:off x="3876323" y="532427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loop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7E14CB-4C0A-DEC4-312C-6F5E23013011}"/>
              </a:ext>
            </a:extLst>
          </p:cNvPr>
          <p:cNvGrpSpPr/>
          <p:nvPr/>
        </p:nvGrpSpPr>
        <p:grpSpPr>
          <a:xfrm>
            <a:off x="6096000" y="5434757"/>
            <a:ext cx="3310672" cy="1000237"/>
            <a:chOff x="6062444" y="4029423"/>
            <a:chExt cx="3310672" cy="100023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45D7B25-2867-3ECC-381B-950AADD8A361}"/>
                </a:ext>
              </a:extLst>
            </p:cNvPr>
            <p:cNvSpPr/>
            <p:nvPr/>
          </p:nvSpPr>
          <p:spPr>
            <a:xfrm>
              <a:off x="6096000" y="4029423"/>
              <a:ext cx="3277116" cy="369332"/>
            </a:xfrm>
            <a:prstGeom prst="roundRect">
              <a:avLst/>
            </a:prstGeom>
            <a:solidFill>
              <a:srgbClr val="849E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2B806F-6902-0F43-6047-3EB498B4B850}"/>
                </a:ext>
              </a:extLst>
            </p:cNvPr>
            <p:cNvSpPr txBox="1"/>
            <p:nvPr/>
          </p:nvSpPr>
          <p:spPr>
            <a:xfrm>
              <a:off x="6062444" y="4029423"/>
              <a:ext cx="3277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Post-Silicon Validation and Debug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C76059-4C8D-A7A4-67AB-6307761F6675}"/>
                </a:ext>
              </a:extLst>
            </p:cNvPr>
            <p:cNvSpPr txBox="1"/>
            <p:nvPr/>
          </p:nvSpPr>
          <p:spPr>
            <a:xfrm>
              <a:off x="6466422" y="4654279"/>
              <a:ext cx="2536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Maintenance/Field Debug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59F712D-75D5-56CA-1C40-23DB45E52148}"/>
                </a:ext>
              </a:extLst>
            </p:cNvPr>
            <p:cNvSpPr/>
            <p:nvPr/>
          </p:nvSpPr>
          <p:spPr>
            <a:xfrm>
              <a:off x="6486822" y="4680249"/>
              <a:ext cx="2536272" cy="3494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A937F415-7E7B-F2FD-DCF3-4F18F5A30742}"/>
                </a:ext>
              </a:extLst>
            </p:cNvPr>
            <p:cNvSpPr/>
            <p:nvPr/>
          </p:nvSpPr>
          <p:spPr>
            <a:xfrm>
              <a:off x="7540005" y="4445973"/>
              <a:ext cx="160997" cy="234276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9BD97CD-13EB-F155-B2FB-951890DAD904}"/>
              </a:ext>
            </a:extLst>
          </p:cNvPr>
          <p:cNvSpPr txBox="1"/>
          <p:nvPr/>
        </p:nvSpPr>
        <p:spPr>
          <a:xfrm>
            <a:off x="6198253" y="1924288"/>
            <a:ext cx="4744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Drawbacks of Traditional Electronic System Design Flow: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C020A-C155-95F5-A216-260B99CE21A3}"/>
              </a:ext>
            </a:extLst>
          </p:cNvPr>
          <p:cNvSpPr txBox="1"/>
          <p:nvPr/>
        </p:nvSpPr>
        <p:spPr>
          <a:xfrm>
            <a:off x="6034902" y="2802072"/>
            <a:ext cx="4744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Hardware architecture is designed and implemented first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Software development can only start after prototype hardware is available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Longer TTM – hardware-software design loop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8495382-90F8-DF64-CD45-969DC0F5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89017-67F7-58D1-693C-0C076CBD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6395F-6089-5457-A80F-7480DF1297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6214" y="5548431"/>
            <a:ext cx="4244708" cy="815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865C59-CFDB-BB76-CA90-B0EFE5F4CBE7}"/>
              </a:ext>
            </a:extLst>
          </p:cNvPr>
          <p:cNvSpPr txBox="1"/>
          <p:nvPr/>
        </p:nvSpPr>
        <p:spPr>
          <a:xfrm>
            <a:off x="306214" y="4729767"/>
            <a:ext cx="11394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Electronic Systems Design Methodology © 2024 by Santosh S Malagi is licensed under CC BY-SA 4.0. To view a copy of this license, visit </a:t>
            </a:r>
            <a:r>
              <a:rPr lang="en-US" dirty="0">
                <a:solidFill>
                  <a:srgbClr val="82828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http://creativecommons.org/licenses/by-sa/4.0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137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C02F-BC3E-4D73-99D7-3AD26B7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72" y="691996"/>
            <a:ext cx="11029616" cy="460819"/>
          </a:xfrm>
        </p:spPr>
        <p:txBody>
          <a:bodyPr/>
          <a:lstStyle/>
          <a:p>
            <a:r>
              <a:rPr lang="en-US" sz="2800" cap="none" dirty="0"/>
              <a:t>Electronic Systems Design – Hardware/Software Co-design Methodology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EF57084-34DF-41D5-FBE8-320F99F3FCD0}"/>
              </a:ext>
            </a:extLst>
          </p:cNvPr>
          <p:cNvGrpSpPr/>
          <p:nvPr/>
        </p:nvGrpSpPr>
        <p:grpSpPr>
          <a:xfrm>
            <a:off x="673343" y="1317336"/>
            <a:ext cx="10601473" cy="5403726"/>
            <a:chOff x="238540" y="1327496"/>
            <a:chExt cx="10601473" cy="5403726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24D7B04-AE48-9706-4E04-558D4A317369}"/>
                </a:ext>
              </a:extLst>
            </p:cNvPr>
            <p:cNvSpPr/>
            <p:nvPr/>
          </p:nvSpPr>
          <p:spPr>
            <a:xfrm>
              <a:off x="7746973" y="5065315"/>
              <a:ext cx="2764230" cy="415635"/>
            </a:xfrm>
            <a:prstGeom prst="roundRect">
              <a:avLst/>
            </a:prstGeom>
            <a:solidFill>
              <a:srgbClr val="E69E2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4D37C39-E7D2-FFDA-1F6B-D04DF1283E11}"/>
                </a:ext>
              </a:extLst>
            </p:cNvPr>
            <p:cNvSpPr/>
            <p:nvPr/>
          </p:nvSpPr>
          <p:spPr>
            <a:xfrm>
              <a:off x="4334773" y="5784196"/>
              <a:ext cx="3224683" cy="3341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77260DB-0947-9F1E-9F30-A22F153033BF}"/>
                </a:ext>
              </a:extLst>
            </p:cNvPr>
            <p:cNvSpPr/>
            <p:nvPr/>
          </p:nvSpPr>
          <p:spPr>
            <a:xfrm>
              <a:off x="1329447" y="5589946"/>
              <a:ext cx="1653871" cy="658239"/>
            </a:xfrm>
            <a:prstGeom prst="roundRect">
              <a:avLst/>
            </a:prstGeom>
            <a:solidFill>
              <a:srgbClr val="FDFB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5269C4-0F0B-161F-CA6D-E06AA4DC7BA9}"/>
                </a:ext>
              </a:extLst>
            </p:cNvPr>
            <p:cNvSpPr/>
            <p:nvPr/>
          </p:nvSpPr>
          <p:spPr>
            <a:xfrm>
              <a:off x="7394162" y="3034222"/>
              <a:ext cx="3445851" cy="1809110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D8FBC17-89E4-6847-DD48-8C53D25F2B90}"/>
                </a:ext>
              </a:extLst>
            </p:cNvPr>
            <p:cNvSpPr/>
            <p:nvPr/>
          </p:nvSpPr>
          <p:spPr>
            <a:xfrm>
              <a:off x="238540" y="2976914"/>
              <a:ext cx="4206489" cy="24219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9DF193CF-444A-BB79-62F3-F5A85E3B3E22}"/>
                </a:ext>
              </a:extLst>
            </p:cNvPr>
            <p:cNvSpPr/>
            <p:nvPr/>
          </p:nvSpPr>
          <p:spPr>
            <a:xfrm>
              <a:off x="5831195" y="1772393"/>
              <a:ext cx="164088" cy="7222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D7B8F-B717-C2A1-0080-B7AE95A4C98C}"/>
                </a:ext>
              </a:extLst>
            </p:cNvPr>
            <p:cNvSpPr txBox="1"/>
            <p:nvPr/>
          </p:nvSpPr>
          <p:spPr>
            <a:xfrm>
              <a:off x="7870066" y="3258280"/>
              <a:ext cx="2240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Software Architecture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45564A-8603-A671-C692-2B0D35A5E232}"/>
                </a:ext>
              </a:extLst>
            </p:cNvPr>
            <p:cNvSpPr txBox="1"/>
            <p:nvPr/>
          </p:nvSpPr>
          <p:spPr>
            <a:xfrm>
              <a:off x="1656785" y="1335274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User inputs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4D1C64-C3E0-2E44-6596-BF2E180F1E94}"/>
                </a:ext>
              </a:extLst>
            </p:cNvPr>
            <p:cNvSpPr txBox="1"/>
            <p:nvPr/>
          </p:nvSpPr>
          <p:spPr>
            <a:xfrm>
              <a:off x="8122955" y="3786189"/>
              <a:ext cx="1714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Software Design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BC312C-A19F-D2A2-C8E1-9F4275F3D58C}"/>
                </a:ext>
              </a:extLst>
            </p:cNvPr>
            <p:cNvSpPr txBox="1"/>
            <p:nvPr/>
          </p:nvSpPr>
          <p:spPr>
            <a:xfrm>
              <a:off x="8143154" y="4296397"/>
              <a:ext cx="1693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Software Testing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76C1FC-5E25-0846-0557-1483C4CAA14F}"/>
                </a:ext>
              </a:extLst>
            </p:cNvPr>
            <p:cNvSpPr txBox="1"/>
            <p:nvPr/>
          </p:nvSpPr>
          <p:spPr>
            <a:xfrm>
              <a:off x="4334773" y="5762662"/>
              <a:ext cx="3277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Post-Silicon Validation and Debug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D94FBE-373A-BEC2-EDDB-FB3526C19783}"/>
                </a:ext>
              </a:extLst>
            </p:cNvPr>
            <p:cNvSpPr txBox="1"/>
            <p:nvPr/>
          </p:nvSpPr>
          <p:spPr>
            <a:xfrm>
              <a:off x="5059760" y="6361890"/>
              <a:ext cx="1515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Deployment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DB3CE1-94A8-0679-6D5A-2E364D06E86E}"/>
                </a:ext>
              </a:extLst>
            </p:cNvPr>
            <p:cNvSpPr txBox="1"/>
            <p:nvPr/>
          </p:nvSpPr>
          <p:spPr>
            <a:xfrm>
              <a:off x="927609" y="3034222"/>
              <a:ext cx="27797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Hardware Architecture</a:t>
              </a:r>
              <a:br>
                <a:rPr lang="en-US" dirty="0"/>
              </a:br>
              <a:r>
                <a:rPr lang="en-US" dirty="0"/>
                <a:t>(Analog/Digital Partitioning)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31F848-1D3B-CD51-FE7D-4705595AD59C}"/>
                </a:ext>
              </a:extLst>
            </p:cNvPr>
            <p:cNvSpPr txBox="1"/>
            <p:nvPr/>
          </p:nvSpPr>
          <p:spPr>
            <a:xfrm>
              <a:off x="308700" y="4004013"/>
              <a:ext cx="1974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Analog VLSI Design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B12382-B821-7B43-D341-E6C8F7873276}"/>
                </a:ext>
              </a:extLst>
            </p:cNvPr>
            <p:cNvSpPr txBox="1"/>
            <p:nvPr/>
          </p:nvSpPr>
          <p:spPr>
            <a:xfrm>
              <a:off x="2440636" y="4004013"/>
              <a:ext cx="1930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Digital VLSI Design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498CC9-6DA3-267B-D15A-6B9153FF3B12}"/>
                </a:ext>
              </a:extLst>
            </p:cNvPr>
            <p:cNvSpPr txBox="1"/>
            <p:nvPr/>
          </p:nvSpPr>
          <p:spPr>
            <a:xfrm>
              <a:off x="1404413" y="5567355"/>
              <a:ext cx="1503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IC Fabrication</a:t>
              </a:r>
              <a:br>
                <a:rPr lang="en-US" dirty="0"/>
              </a:br>
              <a:r>
                <a:rPr lang="en-US" dirty="0"/>
                <a:t>and Packaging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B7B510-E983-42B6-B1E3-1F18B179CB0B}"/>
                </a:ext>
              </a:extLst>
            </p:cNvPr>
            <p:cNvSpPr txBox="1"/>
            <p:nvPr/>
          </p:nvSpPr>
          <p:spPr>
            <a:xfrm>
              <a:off x="7818251" y="5067442"/>
              <a:ext cx="2663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Software Build/Application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C518A4-EC1B-FA69-B2D6-5ED06182438D}"/>
                </a:ext>
              </a:extLst>
            </p:cNvPr>
            <p:cNvSpPr txBox="1"/>
            <p:nvPr/>
          </p:nvSpPr>
          <p:spPr>
            <a:xfrm>
              <a:off x="4821251" y="3095999"/>
              <a:ext cx="2177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Hardware-Software Co-verification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AFB0E6-6E44-ECAB-8AB3-C546348C190B}"/>
                </a:ext>
              </a:extLst>
            </p:cNvPr>
            <p:cNvSpPr txBox="1"/>
            <p:nvPr/>
          </p:nvSpPr>
          <p:spPr>
            <a:xfrm>
              <a:off x="4809083" y="3932788"/>
              <a:ext cx="2177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Rapid Prototyping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009DAD-0A05-E910-A11E-DE20A9DED3F4}"/>
                </a:ext>
              </a:extLst>
            </p:cNvPr>
            <p:cNvSpPr txBox="1"/>
            <p:nvPr/>
          </p:nvSpPr>
          <p:spPr>
            <a:xfrm>
              <a:off x="4921563" y="4475497"/>
              <a:ext cx="21776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Hardware Software Integration and Simulation/Emulation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859798-633A-D9B9-CC3A-662C0D4F843C}"/>
                </a:ext>
              </a:extLst>
            </p:cNvPr>
            <p:cNvSpPr txBox="1"/>
            <p:nvPr/>
          </p:nvSpPr>
          <p:spPr>
            <a:xfrm>
              <a:off x="1295829" y="4617685"/>
              <a:ext cx="20837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Mixed-mode System</a:t>
              </a:r>
              <a:br>
                <a:rPr lang="en-US" dirty="0"/>
              </a:br>
              <a:r>
                <a:rPr lang="en-US" dirty="0"/>
                <a:t>Verification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0404007-60CD-5293-127E-E6C0EC9EC527}"/>
                </a:ext>
              </a:extLst>
            </p:cNvPr>
            <p:cNvGrpSpPr/>
            <p:nvPr/>
          </p:nvGrpSpPr>
          <p:grpSpPr>
            <a:xfrm>
              <a:off x="4409673" y="1327496"/>
              <a:ext cx="3466354" cy="460819"/>
              <a:chOff x="4376869" y="1408909"/>
              <a:chExt cx="3219343" cy="460819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22C58A5E-5BDF-972F-B96D-7F28E264FF97}"/>
                  </a:ext>
                </a:extLst>
              </p:cNvPr>
              <p:cNvSpPr/>
              <p:nvPr/>
            </p:nvSpPr>
            <p:spPr>
              <a:xfrm>
                <a:off x="4376869" y="1408909"/>
                <a:ext cx="2838792" cy="4608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344F66-07B6-B1CE-A612-28190CD9CEC7}"/>
                  </a:ext>
                </a:extLst>
              </p:cNvPr>
              <p:cNvSpPr txBox="1"/>
              <p:nvPr/>
            </p:nvSpPr>
            <p:spPr>
              <a:xfrm>
                <a:off x="4376869" y="1454652"/>
                <a:ext cx="321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Requirements and Specification </a:t>
                </a:r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7583DBB-FEC1-CD26-8D0E-B2F97BEA1845}"/>
                </a:ext>
              </a:extLst>
            </p:cNvPr>
            <p:cNvSpPr/>
            <p:nvPr/>
          </p:nvSpPr>
          <p:spPr>
            <a:xfrm>
              <a:off x="3760118" y="1910059"/>
              <a:ext cx="4470329" cy="40290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C873D20-2D53-044C-F7D2-272B8A1D268B}"/>
                </a:ext>
              </a:extLst>
            </p:cNvPr>
            <p:cNvSpPr/>
            <p:nvPr/>
          </p:nvSpPr>
          <p:spPr>
            <a:xfrm>
              <a:off x="4445029" y="2494682"/>
              <a:ext cx="3056605" cy="40290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E928C5E-8604-E554-F834-D9E2D738D640}"/>
                </a:ext>
              </a:extLst>
            </p:cNvPr>
            <p:cNvSpPr/>
            <p:nvPr/>
          </p:nvSpPr>
          <p:spPr>
            <a:xfrm>
              <a:off x="4777840" y="3086088"/>
              <a:ext cx="2240100" cy="6210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EFF5ED7-613D-AFA4-A310-E6A74DE969EC}"/>
                </a:ext>
              </a:extLst>
            </p:cNvPr>
            <p:cNvSpPr/>
            <p:nvPr/>
          </p:nvSpPr>
          <p:spPr>
            <a:xfrm>
              <a:off x="908534" y="3034221"/>
              <a:ext cx="2764230" cy="6472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AE1E264-F846-2153-239D-BECC40BFEB88}"/>
                </a:ext>
              </a:extLst>
            </p:cNvPr>
            <p:cNvSpPr/>
            <p:nvPr/>
          </p:nvSpPr>
          <p:spPr>
            <a:xfrm>
              <a:off x="7870066" y="3230236"/>
              <a:ext cx="2240100" cy="46081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CA262AD-93F8-7138-167C-84ACD2781DD4}"/>
                </a:ext>
              </a:extLst>
            </p:cNvPr>
            <p:cNvSpPr/>
            <p:nvPr/>
          </p:nvSpPr>
          <p:spPr>
            <a:xfrm>
              <a:off x="7970160" y="3773044"/>
              <a:ext cx="2035274" cy="4156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5B895945-3FBD-39D2-0B47-F373995DF7C1}"/>
                </a:ext>
              </a:extLst>
            </p:cNvPr>
            <p:cNvSpPr/>
            <p:nvPr/>
          </p:nvSpPr>
          <p:spPr>
            <a:xfrm>
              <a:off x="7970160" y="4296396"/>
              <a:ext cx="2035274" cy="38082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4F218CF-E8C6-88EB-4E34-84A49B376CB7}"/>
                </a:ext>
              </a:extLst>
            </p:cNvPr>
            <p:cNvSpPr/>
            <p:nvPr/>
          </p:nvSpPr>
          <p:spPr>
            <a:xfrm>
              <a:off x="4797840" y="3932788"/>
              <a:ext cx="2220100" cy="3866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65DE0CF-2589-189A-2ADA-2900E62F69FC}"/>
                </a:ext>
              </a:extLst>
            </p:cNvPr>
            <p:cNvSpPr/>
            <p:nvPr/>
          </p:nvSpPr>
          <p:spPr>
            <a:xfrm>
              <a:off x="4777840" y="4475497"/>
              <a:ext cx="2283512" cy="9233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B6FDE1-9177-86EF-4DBB-155386D7B2E2}"/>
                </a:ext>
              </a:extLst>
            </p:cNvPr>
            <p:cNvSpPr txBox="1"/>
            <p:nvPr/>
          </p:nvSpPr>
          <p:spPr>
            <a:xfrm>
              <a:off x="7896572" y="6308038"/>
              <a:ext cx="2536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Maintenance/Field Debug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762B081-077A-4A3B-FED0-29ED3424CE0E}"/>
                </a:ext>
              </a:extLst>
            </p:cNvPr>
            <p:cNvSpPr/>
            <p:nvPr/>
          </p:nvSpPr>
          <p:spPr>
            <a:xfrm>
              <a:off x="7945080" y="6317998"/>
              <a:ext cx="2536272" cy="3494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BD592B1-C26C-5C01-7042-F99A7F66E8C3}"/>
                </a:ext>
              </a:extLst>
            </p:cNvPr>
            <p:cNvSpPr/>
            <p:nvPr/>
          </p:nvSpPr>
          <p:spPr>
            <a:xfrm>
              <a:off x="326792" y="4004013"/>
              <a:ext cx="1930978" cy="38082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716FF26-3CA5-622B-6851-5ADA98DAD117}"/>
                </a:ext>
              </a:extLst>
            </p:cNvPr>
            <p:cNvSpPr/>
            <p:nvPr/>
          </p:nvSpPr>
          <p:spPr>
            <a:xfrm>
              <a:off x="2381571" y="4004013"/>
              <a:ext cx="1930978" cy="38082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9D0793B-20C3-A1C1-94DB-33BFC362F2ED}"/>
                </a:ext>
              </a:extLst>
            </p:cNvPr>
            <p:cNvSpPr/>
            <p:nvPr/>
          </p:nvSpPr>
          <p:spPr>
            <a:xfrm>
              <a:off x="1351987" y="4649904"/>
              <a:ext cx="1930978" cy="6022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7FA941-8620-7EEA-B427-DE280591168E}"/>
                </a:ext>
              </a:extLst>
            </p:cNvPr>
            <p:cNvSpPr txBox="1">
              <a:spLocks/>
            </p:cNvSpPr>
            <p:nvPr/>
          </p:nvSpPr>
          <p:spPr>
            <a:xfrm>
              <a:off x="3808211" y="1912365"/>
              <a:ext cx="4422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Architecture Design Space Exploration (DSE)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608D31-FD60-A119-0F7A-CCEB1C833512}"/>
                </a:ext>
              </a:extLst>
            </p:cNvPr>
            <p:cNvSpPr txBox="1"/>
            <p:nvPr/>
          </p:nvSpPr>
          <p:spPr>
            <a:xfrm>
              <a:off x="4418891" y="2495473"/>
              <a:ext cx="316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Hardware/Software Partitioning</a:t>
              </a:r>
            </a:p>
          </p:txBody>
        </p: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368E3B70-EA6A-9715-4B00-359DA9F3BC98}"/>
                </a:ext>
              </a:extLst>
            </p:cNvPr>
            <p:cNvSpPr/>
            <p:nvPr/>
          </p:nvSpPr>
          <p:spPr>
            <a:xfrm>
              <a:off x="2246642" y="2730088"/>
              <a:ext cx="146139" cy="23243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7D15A17-9412-4135-37E5-297926DAF8CB}"/>
                </a:ext>
              </a:extLst>
            </p:cNvPr>
            <p:cNvSpPr/>
            <p:nvPr/>
          </p:nvSpPr>
          <p:spPr>
            <a:xfrm>
              <a:off x="9088346" y="2751387"/>
              <a:ext cx="146139" cy="258895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ADBEE8-65B4-A94F-D377-EDC19BCD71F0}"/>
                </a:ext>
              </a:extLst>
            </p:cNvPr>
            <p:cNvSpPr/>
            <p:nvPr/>
          </p:nvSpPr>
          <p:spPr>
            <a:xfrm>
              <a:off x="2280418" y="2653453"/>
              <a:ext cx="2155772" cy="791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F42946-841E-F6FC-4E14-FC22B8A144B9}"/>
                </a:ext>
              </a:extLst>
            </p:cNvPr>
            <p:cNvSpPr/>
            <p:nvPr/>
          </p:nvSpPr>
          <p:spPr>
            <a:xfrm>
              <a:off x="7509585" y="2672373"/>
              <a:ext cx="1688086" cy="63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row: Down 70">
              <a:extLst>
                <a:ext uri="{FF2B5EF4-FFF2-40B4-BE49-F238E27FC236}">
                  <a16:creationId xmlns:a16="http://schemas.microsoft.com/office/drawing/2014/main" id="{E3B60DE3-1880-8A55-CE35-E5FFF09FAD5E}"/>
                </a:ext>
              </a:extLst>
            </p:cNvPr>
            <p:cNvSpPr/>
            <p:nvPr/>
          </p:nvSpPr>
          <p:spPr>
            <a:xfrm rot="16200000">
              <a:off x="3606561" y="5282972"/>
              <a:ext cx="136928" cy="131949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8DF9998-0ED0-7E8A-64D6-40CF98F8AC21}"/>
                </a:ext>
              </a:extLst>
            </p:cNvPr>
            <p:cNvSpPr/>
            <p:nvPr/>
          </p:nvSpPr>
          <p:spPr>
            <a:xfrm rot="16200000" flipV="1">
              <a:off x="8846339" y="5697788"/>
              <a:ext cx="467273" cy="624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row: Down 73">
              <a:extLst>
                <a:ext uri="{FF2B5EF4-FFF2-40B4-BE49-F238E27FC236}">
                  <a16:creationId xmlns:a16="http://schemas.microsoft.com/office/drawing/2014/main" id="{42FB66B3-A774-3D75-AC2B-7CCFD65B6CC2}"/>
                </a:ext>
              </a:extLst>
            </p:cNvPr>
            <p:cNvSpPr/>
            <p:nvPr/>
          </p:nvSpPr>
          <p:spPr>
            <a:xfrm rot="5400000">
              <a:off x="8266814" y="5157588"/>
              <a:ext cx="136929" cy="1551847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row: Down 75">
              <a:extLst>
                <a:ext uri="{FF2B5EF4-FFF2-40B4-BE49-F238E27FC236}">
                  <a16:creationId xmlns:a16="http://schemas.microsoft.com/office/drawing/2014/main" id="{0FD83B9B-260E-A214-3364-1B96B1D233E4}"/>
                </a:ext>
              </a:extLst>
            </p:cNvPr>
            <p:cNvSpPr/>
            <p:nvPr/>
          </p:nvSpPr>
          <p:spPr>
            <a:xfrm>
              <a:off x="5802417" y="6166005"/>
              <a:ext cx="160997" cy="234276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Down 76">
              <a:extLst>
                <a:ext uri="{FF2B5EF4-FFF2-40B4-BE49-F238E27FC236}">
                  <a16:creationId xmlns:a16="http://schemas.microsoft.com/office/drawing/2014/main" id="{2BDCCE51-47D6-BEF9-11E3-26E767CFC879}"/>
                </a:ext>
              </a:extLst>
            </p:cNvPr>
            <p:cNvSpPr/>
            <p:nvPr/>
          </p:nvSpPr>
          <p:spPr>
            <a:xfrm rot="16200000">
              <a:off x="7110751" y="5922169"/>
              <a:ext cx="163636" cy="125033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64ADE2E-5E75-1850-23A5-42B392AC97AF}"/>
                </a:ext>
              </a:extLst>
            </p:cNvPr>
            <p:cNvSpPr/>
            <p:nvPr/>
          </p:nvSpPr>
          <p:spPr>
            <a:xfrm>
              <a:off x="4526013" y="2962520"/>
              <a:ext cx="2764230" cy="2518430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row: Down 78">
              <a:extLst>
                <a:ext uri="{FF2B5EF4-FFF2-40B4-BE49-F238E27FC236}">
                  <a16:creationId xmlns:a16="http://schemas.microsoft.com/office/drawing/2014/main" id="{21F8F164-B207-28B8-1529-5C68C7E6B1CB}"/>
                </a:ext>
              </a:extLst>
            </p:cNvPr>
            <p:cNvSpPr/>
            <p:nvPr/>
          </p:nvSpPr>
          <p:spPr>
            <a:xfrm>
              <a:off x="5817275" y="5535570"/>
              <a:ext cx="146139" cy="213416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row: Down 79">
              <a:extLst>
                <a:ext uri="{FF2B5EF4-FFF2-40B4-BE49-F238E27FC236}">
                  <a16:creationId xmlns:a16="http://schemas.microsoft.com/office/drawing/2014/main" id="{B92A2116-1068-F928-87A2-EF49CE838866}"/>
                </a:ext>
              </a:extLst>
            </p:cNvPr>
            <p:cNvSpPr/>
            <p:nvPr/>
          </p:nvSpPr>
          <p:spPr>
            <a:xfrm rot="16200000">
              <a:off x="3625526" y="932739"/>
              <a:ext cx="163636" cy="125033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row: Down 80">
              <a:extLst>
                <a:ext uri="{FF2B5EF4-FFF2-40B4-BE49-F238E27FC236}">
                  <a16:creationId xmlns:a16="http://schemas.microsoft.com/office/drawing/2014/main" id="{CB5209FF-72A1-8C2C-104C-F4E0835207E5}"/>
                </a:ext>
              </a:extLst>
            </p:cNvPr>
            <p:cNvSpPr/>
            <p:nvPr/>
          </p:nvSpPr>
          <p:spPr>
            <a:xfrm>
              <a:off x="2191578" y="5408544"/>
              <a:ext cx="146139" cy="213416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56621243-769E-AF2C-0443-40CBD65F41B8}"/>
                </a:ext>
              </a:extLst>
            </p:cNvPr>
            <p:cNvSpPr/>
            <p:nvPr/>
          </p:nvSpPr>
          <p:spPr>
            <a:xfrm>
              <a:off x="9049473" y="4843332"/>
              <a:ext cx="109767" cy="213751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BEA69-4EB6-49D3-1720-948B2348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5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93CD05AE-0A91-03BA-3DC1-17FAF7B74FCC}"/>
              </a:ext>
            </a:extLst>
          </p:cNvPr>
          <p:cNvSpPr/>
          <p:nvPr/>
        </p:nvSpPr>
        <p:spPr>
          <a:xfrm>
            <a:off x="2608921" y="854135"/>
            <a:ext cx="709706" cy="2574865"/>
          </a:xfrm>
          <a:prstGeom prst="upDownArrow">
            <a:avLst/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2DC88D-7AF1-70BD-E3CA-967AF53D62F7}"/>
              </a:ext>
            </a:extLst>
          </p:cNvPr>
          <p:cNvSpPr txBox="1"/>
          <p:nvPr/>
        </p:nvSpPr>
        <p:spPr>
          <a:xfrm rot="16200000">
            <a:off x="2136143" y="2018671"/>
            <a:ext cx="1633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Front End Design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B8AB79-A8A6-32CE-6BA1-62464FFB60A4}"/>
              </a:ext>
            </a:extLst>
          </p:cNvPr>
          <p:cNvSpPr txBox="1"/>
          <p:nvPr/>
        </p:nvSpPr>
        <p:spPr>
          <a:xfrm>
            <a:off x="3397895" y="1025314"/>
            <a:ext cx="30635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Define Overall Architecture</a:t>
            </a:r>
          </a:p>
          <a:p>
            <a:pPr algn="ctr"/>
            <a:r>
              <a:rPr lang="en-US" sz="1600" dirty="0"/>
              <a:t>Behavioral Modelling </a:t>
            </a:r>
          </a:p>
          <a:p>
            <a:pPr algn="ctr"/>
            <a:r>
              <a:rPr lang="en-US" sz="1600" dirty="0"/>
              <a:t>Block-level Functional Specification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8F3FB5-CBD9-E5FD-B7B4-94761B87F425}"/>
              </a:ext>
            </a:extLst>
          </p:cNvPr>
          <p:cNvSpPr txBox="1"/>
          <p:nvPr/>
        </p:nvSpPr>
        <p:spPr>
          <a:xfrm>
            <a:off x="3397895" y="1886271"/>
            <a:ext cx="30635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Block-level RTL design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31DD3E-65AF-1EAB-7E84-7787A3521EC1}"/>
              </a:ext>
            </a:extLst>
          </p:cNvPr>
          <p:cNvSpPr txBox="1"/>
          <p:nvPr/>
        </p:nvSpPr>
        <p:spPr>
          <a:xfrm>
            <a:off x="6644209" y="1567616"/>
            <a:ext cx="11997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Verification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EA04A3-94C7-218E-9092-E73920888852}"/>
              </a:ext>
            </a:extLst>
          </p:cNvPr>
          <p:cNvSpPr txBox="1"/>
          <p:nvPr/>
        </p:nvSpPr>
        <p:spPr>
          <a:xfrm>
            <a:off x="6566935" y="2621216"/>
            <a:ext cx="8659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ATPG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60FFC7-DBFD-80A6-1168-ACE677DA22BF}"/>
              </a:ext>
            </a:extLst>
          </p:cNvPr>
          <p:cNvSpPr txBox="1"/>
          <p:nvPr/>
        </p:nvSpPr>
        <p:spPr>
          <a:xfrm>
            <a:off x="3407443" y="3146330"/>
            <a:ext cx="306350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Logical Equivalence Check (LEC)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73A9C6-480E-6C7F-6E9B-88B452515E82}"/>
              </a:ext>
            </a:extLst>
          </p:cNvPr>
          <p:cNvSpPr txBox="1"/>
          <p:nvPr/>
        </p:nvSpPr>
        <p:spPr>
          <a:xfrm>
            <a:off x="9376817" y="2630597"/>
            <a:ext cx="2698538" cy="206210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Partitioning</a:t>
            </a:r>
            <a:br>
              <a:rPr lang="en-US" sz="1600" dirty="0"/>
            </a:br>
            <a:r>
              <a:rPr lang="en-US" sz="1600" dirty="0"/>
              <a:t>Floorplanning</a:t>
            </a:r>
            <a:br>
              <a:rPr lang="en-US" sz="1600" dirty="0"/>
            </a:br>
            <a:r>
              <a:rPr lang="en-US" sz="1600" dirty="0"/>
              <a:t>Power and Ground Routing</a:t>
            </a:r>
            <a:br>
              <a:rPr lang="en-US" sz="1600" dirty="0"/>
            </a:br>
            <a:r>
              <a:rPr lang="en-US" sz="1600" dirty="0"/>
              <a:t>Placement</a:t>
            </a:r>
            <a:br>
              <a:rPr lang="en-US" sz="1600" dirty="0"/>
            </a:br>
            <a:r>
              <a:rPr lang="en-US" sz="1600" dirty="0"/>
              <a:t>Clock Tree Synthesis </a:t>
            </a:r>
            <a:br>
              <a:rPr lang="en-US" sz="1600" dirty="0"/>
            </a:br>
            <a:r>
              <a:rPr lang="en-US" sz="1600" dirty="0"/>
              <a:t>Global Routing</a:t>
            </a:r>
            <a:br>
              <a:rPr lang="en-US" sz="1600" dirty="0"/>
            </a:br>
            <a:r>
              <a:rPr lang="en-US" sz="1600" dirty="0"/>
              <a:t>Detailed Routing</a:t>
            </a:r>
            <a:br>
              <a:rPr lang="en-US" sz="1600" dirty="0"/>
            </a:br>
            <a:r>
              <a:rPr lang="en-US" sz="1600" dirty="0"/>
              <a:t>Sign-off STA </a:t>
            </a:r>
          </a:p>
        </p:txBody>
      </p:sp>
      <p:sp>
        <p:nvSpPr>
          <p:cNvPr id="65" name="Arrow: Up-Down 64">
            <a:extLst>
              <a:ext uri="{FF2B5EF4-FFF2-40B4-BE49-F238E27FC236}">
                <a16:creationId xmlns:a16="http://schemas.microsoft.com/office/drawing/2014/main" id="{988EAB8A-CAF6-C682-E1A3-B7DBCBFB7D03}"/>
              </a:ext>
            </a:extLst>
          </p:cNvPr>
          <p:cNvSpPr/>
          <p:nvPr/>
        </p:nvSpPr>
        <p:spPr>
          <a:xfrm>
            <a:off x="2608921" y="3467890"/>
            <a:ext cx="709706" cy="2613755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657D01-91E2-60D6-4835-36F05C95B4D6}"/>
              </a:ext>
            </a:extLst>
          </p:cNvPr>
          <p:cNvSpPr txBox="1"/>
          <p:nvPr/>
        </p:nvSpPr>
        <p:spPr>
          <a:xfrm>
            <a:off x="9368746" y="507406"/>
            <a:ext cx="2698539" cy="8617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Block-level RTL Simulation</a:t>
            </a:r>
          </a:p>
          <a:p>
            <a:pPr algn="ctr"/>
            <a:r>
              <a:rPr lang="en-US" sz="1600" dirty="0"/>
              <a:t>RTL power/timing verification</a:t>
            </a:r>
          </a:p>
          <a:p>
            <a:pPr algn="ctr"/>
            <a:r>
              <a:rPr lang="en-US" sz="1600" dirty="0"/>
              <a:t>Gate Level Simulation (GLS)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53544B-3F1A-EF4E-0DA8-37276F90F7A2}"/>
              </a:ext>
            </a:extLst>
          </p:cNvPr>
          <p:cNvSpPr txBox="1"/>
          <p:nvPr/>
        </p:nvSpPr>
        <p:spPr>
          <a:xfrm>
            <a:off x="9368746" y="1488261"/>
            <a:ext cx="2698539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Formal Verification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E01BEB-336F-188A-D46E-3E232125DC68}"/>
              </a:ext>
            </a:extLst>
          </p:cNvPr>
          <p:cNvSpPr txBox="1"/>
          <p:nvPr/>
        </p:nvSpPr>
        <p:spPr>
          <a:xfrm>
            <a:off x="9368746" y="1918080"/>
            <a:ext cx="2698538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Emulation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16E349-6CE4-018E-98A3-ADCB72DA7EB6}"/>
              </a:ext>
            </a:extLst>
          </p:cNvPr>
          <p:cNvSpPr txBox="1"/>
          <p:nvPr/>
        </p:nvSpPr>
        <p:spPr>
          <a:xfrm>
            <a:off x="3406631" y="3751410"/>
            <a:ext cx="305476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Physical Design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62E8F9-297E-C653-898D-AF39A4F9C8E8}"/>
              </a:ext>
            </a:extLst>
          </p:cNvPr>
          <p:cNvSpPr txBox="1"/>
          <p:nvPr/>
        </p:nvSpPr>
        <p:spPr>
          <a:xfrm>
            <a:off x="9358586" y="4826382"/>
            <a:ext cx="2708698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Design Rule Check (DRC)</a:t>
            </a:r>
            <a:br>
              <a:rPr lang="en-US" sz="1600" dirty="0"/>
            </a:br>
            <a:r>
              <a:rPr lang="en-US" sz="1600" dirty="0"/>
              <a:t>Layout vs Schematic (LVS)</a:t>
            </a:r>
          </a:p>
          <a:p>
            <a:pPr algn="ctr"/>
            <a:r>
              <a:rPr lang="en-US" sz="1600" dirty="0"/>
              <a:t>Antenna Effects</a:t>
            </a:r>
            <a:br>
              <a:rPr lang="en-US" sz="1600" dirty="0"/>
            </a:br>
            <a:r>
              <a:rPr lang="en-US" sz="1600" dirty="0"/>
              <a:t>Electrical Rule Check (ERC)</a:t>
            </a:r>
            <a:br>
              <a:rPr lang="en-US" sz="1600" dirty="0"/>
            </a:br>
            <a:r>
              <a:rPr lang="en-US" sz="1600" dirty="0"/>
              <a:t>Parasitic Extraction</a:t>
            </a:r>
            <a:br>
              <a:rPr lang="en-US" sz="1600" dirty="0"/>
            </a:br>
            <a:r>
              <a:rPr lang="en-US" sz="1600" dirty="0"/>
              <a:t>Signal and Power Integrity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6BD100-18A8-C762-AB36-CA916F8A2E43}"/>
              </a:ext>
            </a:extLst>
          </p:cNvPr>
          <p:cNvSpPr txBox="1"/>
          <p:nvPr/>
        </p:nvSpPr>
        <p:spPr>
          <a:xfrm>
            <a:off x="3397895" y="4409994"/>
            <a:ext cx="305476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Physical Verification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BC0BA7-F36B-D7AF-C173-0D6F01E72183}"/>
              </a:ext>
            </a:extLst>
          </p:cNvPr>
          <p:cNvSpPr txBox="1"/>
          <p:nvPr/>
        </p:nvSpPr>
        <p:spPr>
          <a:xfrm>
            <a:off x="3405080" y="4994100"/>
            <a:ext cx="305476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Sub-block Integration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69244E-1EB5-F0DC-BF94-99561F563D0A}"/>
              </a:ext>
            </a:extLst>
          </p:cNvPr>
          <p:cNvSpPr txBox="1"/>
          <p:nvPr/>
        </p:nvSpPr>
        <p:spPr>
          <a:xfrm>
            <a:off x="3380421" y="5551808"/>
            <a:ext cx="307224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Layout Post Processing, ECO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602789-7E0E-88B6-10CD-1FB115556B0A}"/>
              </a:ext>
            </a:extLst>
          </p:cNvPr>
          <p:cNvSpPr txBox="1"/>
          <p:nvPr/>
        </p:nvSpPr>
        <p:spPr>
          <a:xfrm>
            <a:off x="3380421" y="6370263"/>
            <a:ext cx="307224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Mask Generation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ED9007-8B75-A3FB-7DA5-54202A36DDA0}"/>
              </a:ext>
            </a:extLst>
          </p:cNvPr>
          <p:cNvSpPr txBox="1"/>
          <p:nvPr/>
        </p:nvSpPr>
        <p:spPr>
          <a:xfrm>
            <a:off x="6988314" y="6349790"/>
            <a:ext cx="1548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Fabrication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6A3F44-B478-5E71-C9A4-A776C9449CBC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6461398" y="2628059"/>
            <a:ext cx="2947006" cy="12926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4ADAF0-13D9-A81C-4AB5-C071D1063F5C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461398" y="3920687"/>
            <a:ext cx="2897188" cy="74387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A83F528-18D4-4839-B448-91A57C59EDFF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452662" y="4579271"/>
            <a:ext cx="2883235" cy="27159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3BF835E-F533-8020-25FF-9FD4D4785BE0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452662" y="4579271"/>
            <a:ext cx="2883235" cy="181677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CED5116-BC63-4EB8-29FD-2F477F6EDBA0}"/>
              </a:ext>
            </a:extLst>
          </p:cNvPr>
          <p:cNvSpPr txBox="1"/>
          <p:nvPr/>
        </p:nvSpPr>
        <p:spPr>
          <a:xfrm>
            <a:off x="3400712" y="2257165"/>
            <a:ext cx="30635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Logic Synthesis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6F8217-12CC-7A7B-E87A-ED930008015C}"/>
              </a:ext>
            </a:extLst>
          </p:cNvPr>
          <p:cNvSpPr txBox="1"/>
          <p:nvPr/>
        </p:nvSpPr>
        <p:spPr>
          <a:xfrm>
            <a:off x="3407443" y="2628059"/>
            <a:ext cx="30635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Test Structure Insertion (DFT)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9F5568-8AB3-0660-0117-6D5D333EABFA}"/>
              </a:ext>
            </a:extLst>
          </p:cNvPr>
          <p:cNvSpPr txBox="1"/>
          <p:nvPr/>
        </p:nvSpPr>
        <p:spPr>
          <a:xfrm>
            <a:off x="3803400" y="268925"/>
            <a:ext cx="2243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System Level Specifications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50BA8EF-E8E4-909E-1026-24833F3F894D}"/>
              </a:ext>
            </a:extLst>
          </p:cNvPr>
          <p:cNvSpPr txBox="1"/>
          <p:nvPr/>
        </p:nvSpPr>
        <p:spPr>
          <a:xfrm rot="16200000">
            <a:off x="2169646" y="4579271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Back End Design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0E5BF71-F518-2818-9D7D-D5E8C0DFA0FA}"/>
              </a:ext>
            </a:extLst>
          </p:cNvPr>
          <p:cNvCxnSpPr>
            <a:cxnSpLocks/>
          </p:cNvCxnSpPr>
          <p:nvPr/>
        </p:nvCxnSpPr>
        <p:spPr>
          <a:xfrm flipV="1">
            <a:off x="7843960" y="535428"/>
            <a:ext cx="1498857" cy="114322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6967FD3-5233-EBFC-49FC-69E3F261C70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843960" y="1736893"/>
            <a:ext cx="1524786" cy="48793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7018371-BBBA-6476-B168-9A05D5A3CAE4}"/>
              </a:ext>
            </a:extLst>
          </p:cNvPr>
          <p:cNvCxnSpPr>
            <a:cxnSpLocks/>
          </p:cNvCxnSpPr>
          <p:nvPr/>
        </p:nvCxnSpPr>
        <p:spPr>
          <a:xfrm>
            <a:off x="4916541" y="607479"/>
            <a:ext cx="0" cy="401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163143B-2822-50D9-96EB-D9D81713894A}"/>
              </a:ext>
            </a:extLst>
          </p:cNvPr>
          <p:cNvCxnSpPr>
            <a:cxnSpLocks/>
          </p:cNvCxnSpPr>
          <p:nvPr/>
        </p:nvCxnSpPr>
        <p:spPr>
          <a:xfrm>
            <a:off x="6470947" y="6539540"/>
            <a:ext cx="7731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1">
            <a:extLst>
              <a:ext uri="{FF2B5EF4-FFF2-40B4-BE49-F238E27FC236}">
                <a16:creationId xmlns:a16="http://schemas.microsoft.com/office/drawing/2014/main" id="{F112C083-2D5C-8837-7D23-B75892281D23}"/>
              </a:ext>
            </a:extLst>
          </p:cNvPr>
          <p:cNvSpPr txBox="1">
            <a:spLocks/>
          </p:cNvSpPr>
          <p:nvPr/>
        </p:nvSpPr>
        <p:spPr>
          <a:xfrm rot="16200000">
            <a:off x="-3159649" y="3172388"/>
            <a:ext cx="6846092" cy="52513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cap="none" dirty="0">
                <a:solidFill>
                  <a:schemeClr val="bg1"/>
                </a:solidFill>
              </a:rPr>
              <a:t>Standard Cell-Based ASIC Design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17264B0-DF5A-8142-EC3C-7D8B02D9D8E7}"/>
              </a:ext>
            </a:extLst>
          </p:cNvPr>
          <p:cNvGrpSpPr/>
          <p:nvPr/>
        </p:nvGrpSpPr>
        <p:grpSpPr>
          <a:xfrm>
            <a:off x="681882" y="924058"/>
            <a:ext cx="1876421" cy="5131907"/>
            <a:chOff x="625810" y="1009144"/>
            <a:chExt cx="1876421" cy="5131907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2A5FC8AD-63F1-5334-1A86-96DD84D6E3B4}"/>
                </a:ext>
              </a:extLst>
            </p:cNvPr>
            <p:cNvSpPr/>
            <p:nvPr/>
          </p:nvSpPr>
          <p:spPr>
            <a:xfrm>
              <a:off x="625810" y="1009144"/>
              <a:ext cx="1809849" cy="51319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Magnetic Disk 144">
              <a:extLst>
                <a:ext uri="{FF2B5EF4-FFF2-40B4-BE49-F238E27FC236}">
                  <a16:creationId xmlns:a16="http://schemas.microsoft.com/office/drawing/2014/main" id="{79EC5C6D-F837-D20F-A40F-9373DE33AFD0}"/>
                </a:ext>
              </a:extLst>
            </p:cNvPr>
            <p:cNvSpPr/>
            <p:nvPr/>
          </p:nvSpPr>
          <p:spPr>
            <a:xfrm>
              <a:off x="1145134" y="1295005"/>
              <a:ext cx="841466" cy="658584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IP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AD419E3-9CA1-41CB-A970-338D5C82C735}"/>
                </a:ext>
              </a:extLst>
            </p:cNvPr>
            <p:cNvSpPr txBox="1"/>
            <p:nvPr/>
          </p:nvSpPr>
          <p:spPr>
            <a:xfrm>
              <a:off x="635984" y="4317895"/>
              <a:ext cx="18662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Standard-cell Library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564381DD-7CF3-BF9F-A1D0-29A9C7BE12AD}"/>
                </a:ext>
              </a:extLst>
            </p:cNvPr>
            <p:cNvGrpSpPr/>
            <p:nvPr/>
          </p:nvGrpSpPr>
          <p:grpSpPr>
            <a:xfrm>
              <a:off x="741139" y="2263740"/>
              <a:ext cx="1579190" cy="1989404"/>
              <a:chOff x="856469" y="2100561"/>
              <a:chExt cx="1579190" cy="1989404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959A840F-58DE-A536-3396-1B1380268B25}"/>
                  </a:ext>
                </a:extLst>
              </p:cNvPr>
              <p:cNvSpPr/>
              <p:nvPr/>
            </p:nvSpPr>
            <p:spPr>
              <a:xfrm>
                <a:off x="856469" y="2100561"/>
                <a:ext cx="1579190" cy="198940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26CC39F-00F6-4D6A-A83A-4ADFA1FB10DF}"/>
                  </a:ext>
                </a:extLst>
              </p:cNvPr>
              <p:cNvGrpSpPr/>
              <p:nvPr/>
            </p:nvGrpSpPr>
            <p:grpSpPr>
              <a:xfrm>
                <a:off x="986842" y="2239089"/>
                <a:ext cx="1378664" cy="1814481"/>
                <a:chOff x="986842" y="2168471"/>
                <a:chExt cx="1378664" cy="1814481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AB66A464-62F5-A125-7D96-964BB581F8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51797" y="2168471"/>
                  <a:ext cx="425512" cy="306810"/>
                </a:xfrm>
                <a:prstGeom prst="rect">
                  <a:avLst/>
                </a:prstGeom>
              </p:spPr>
            </p:pic>
            <p:pic>
              <p:nvPicPr>
                <p:cNvPr id="148" name="Picture 147" descr="A black background with a black square&#10;&#10;Description automatically generated">
                  <a:extLst>
                    <a:ext uri="{FF2B5EF4-FFF2-40B4-BE49-F238E27FC236}">
                      <a16:creationId xmlns:a16="http://schemas.microsoft.com/office/drawing/2014/main" id="{33AFE6BC-6F05-C40A-8E90-6403DA1ED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6842" y="2224825"/>
                  <a:ext cx="495359" cy="247680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A black background with a black square&#10;&#10;Description automatically generated">
                  <a:extLst>
                    <a:ext uri="{FF2B5EF4-FFF2-40B4-BE49-F238E27FC236}">
                      <a16:creationId xmlns:a16="http://schemas.microsoft.com/office/drawing/2014/main" id="{2F0F815A-F0B8-06F1-E032-48C4B9AA8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2083" r="11750"/>
                <a:stretch/>
              </p:blipFill>
              <p:spPr>
                <a:xfrm>
                  <a:off x="1356167" y="2430429"/>
                  <a:ext cx="471243" cy="257791"/>
                </a:xfrm>
                <a:prstGeom prst="rect">
                  <a:avLst/>
                </a:prstGeom>
              </p:spPr>
            </p:pic>
            <p:pic>
              <p:nvPicPr>
                <p:cNvPr id="152" name="Picture 151" descr="A black background with a black square&#10;&#10;Description automatically generated">
                  <a:extLst>
                    <a:ext uri="{FF2B5EF4-FFF2-40B4-BE49-F238E27FC236}">
                      <a16:creationId xmlns:a16="http://schemas.microsoft.com/office/drawing/2014/main" id="{30EA333C-60AB-FC84-1AD8-CC321A6829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54890" y="2341171"/>
                  <a:ext cx="387383" cy="464860"/>
                </a:xfrm>
                <a:prstGeom prst="rect">
                  <a:avLst/>
                </a:prstGeom>
              </p:spPr>
            </p:pic>
            <p:pic>
              <p:nvPicPr>
                <p:cNvPr id="158" name="Picture 157" descr="A screenshot of a computer game&#10;&#10;Description automatically generated">
                  <a:extLst>
                    <a:ext uri="{FF2B5EF4-FFF2-40B4-BE49-F238E27FC236}">
                      <a16:creationId xmlns:a16="http://schemas.microsoft.com/office/drawing/2014/main" id="{21A5B523-4AB2-20A3-73A4-7320BCB42A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22858"/>
                <a:stretch/>
              </p:blipFill>
              <p:spPr>
                <a:xfrm>
                  <a:off x="1000624" y="2928629"/>
                  <a:ext cx="593883" cy="914546"/>
                </a:xfrm>
                <a:prstGeom prst="rect">
                  <a:avLst/>
                </a:prstGeom>
              </p:spPr>
            </p:pic>
            <p:pic>
              <p:nvPicPr>
                <p:cNvPr id="160" name="Picture 159" descr="A black background with white circles&#10;&#10;Description automatically generated">
                  <a:extLst>
                    <a:ext uri="{FF2B5EF4-FFF2-40B4-BE49-F238E27FC236}">
                      <a16:creationId xmlns:a16="http://schemas.microsoft.com/office/drawing/2014/main" id="{27DE88C0-5E35-5AAC-20F4-5CB6EC7C7B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52608" y="2910931"/>
                  <a:ext cx="712898" cy="107202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AA7EE69-4479-2236-15AB-037DA3FBF9F6}"/>
                </a:ext>
              </a:extLst>
            </p:cNvPr>
            <p:cNvGrpSpPr/>
            <p:nvPr/>
          </p:nvGrpSpPr>
          <p:grpSpPr>
            <a:xfrm>
              <a:off x="866453" y="5077883"/>
              <a:ext cx="1341649" cy="807260"/>
              <a:chOff x="1012004" y="4929024"/>
              <a:chExt cx="1341649" cy="807260"/>
            </a:xfrm>
          </p:grpSpPr>
          <p:sp>
            <p:nvSpPr>
              <p:cNvPr id="161" name="Flowchart: Magnetic Disk 160">
                <a:extLst>
                  <a:ext uri="{FF2B5EF4-FFF2-40B4-BE49-F238E27FC236}">
                    <a16:creationId xmlns:a16="http://schemas.microsoft.com/office/drawing/2014/main" id="{02CC4A36-B388-C782-DCD2-4C68C6F0EF3A}"/>
                  </a:ext>
                </a:extLst>
              </p:cNvPr>
              <p:cNvSpPr/>
              <p:nvPr/>
            </p:nvSpPr>
            <p:spPr>
              <a:xfrm>
                <a:off x="1012004" y="4929024"/>
                <a:ext cx="1341649" cy="807260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3B8DE7A-15FF-9AE5-8E35-3E16A8D1743F}"/>
                  </a:ext>
                </a:extLst>
              </p:cNvPr>
              <p:cNvSpPr txBox="1"/>
              <p:nvPr/>
            </p:nvSpPr>
            <p:spPr>
              <a:xfrm>
                <a:off x="1381664" y="5278793"/>
                <a:ext cx="631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PDK</a:t>
                </a:r>
              </a:p>
            </p:txBody>
          </p:sp>
        </p:grp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3B4A116-DDCC-150A-3CA4-428B7F8FB4E9}"/>
              </a:ext>
            </a:extLst>
          </p:cNvPr>
          <p:cNvCxnSpPr>
            <a:cxnSpLocks/>
          </p:cNvCxnSpPr>
          <p:nvPr/>
        </p:nvCxnSpPr>
        <p:spPr>
          <a:xfrm>
            <a:off x="4835738" y="5911158"/>
            <a:ext cx="0" cy="438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29BADF6-99B1-16E5-1F17-4D8D4B7E13D0}"/>
              </a:ext>
            </a:extLst>
          </p:cNvPr>
          <p:cNvSpPr txBox="1"/>
          <p:nvPr/>
        </p:nvSpPr>
        <p:spPr>
          <a:xfrm>
            <a:off x="4395178" y="5952662"/>
            <a:ext cx="1548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GDSII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4884DC-9F9E-3790-F542-DC565B10AA7F}"/>
              </a:ext>
            </a:extLst>
          </p:cNvPr>
          <p:cNvCxnSpPr>
            <a:cxnSpLocks/>
          </p:cNvCxnSpPr>
          <p:nvPr/>
        </p:nvCxnSpPr>
        <p:spPr>
          <a:xfrm>
            <a:off x="7451328" y="2797336"/>
            <a:ext cx="311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7C0C73-055F-9DC7-6244-7CC6A41E81B0}"/>
              </a:ext>
            </a:extLst>
          </p:cNvPr>
          <p:cNvSpPr txBox="1"/>
          <p:nvPr/>
        </p:nvSpPr>
        <p:spPr>
          <a:xfrm>
            <a:off x="7432894" y="2602275"/>
            <a:ext cx="1548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Test Vectors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E2C35-FE3E-50FE-015A-ABE8C9CBE5F0}"/>
              </a:ext>
            </a:extLst>
          </p:cNvPr>
          <p:cNvSpPr txBox="1"/>
          <p:nvPr/>
        </p:nvSpPr>
        <p:spPr>
          <a:xfrm>
            <a:off x="561226" y="322287"/>
            <a:ext cx="2404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RTL to GDSII flow = Front End + Back End Design 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C82F6-8228-88A8-ECAE-E7F7F8CF2112}"/>
              </a:ext>
            </a:extLst>
          </p:cNvPr>
          <p:cNvSpPr txBox="1"/>
          <p:nvPr/>
        </p:nvSpPr>
        <p:spPr>
          <a:xfrm>
            <a:off x="681882" y="6081645"/>
            <a:ext cx="2076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04927"/>
                </a:solidFill>
              </a:rPr>
              <a:t>PDK – Process Design Kit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C21A4-7CF3-414C-F739-83C25FE0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7A50FDE-73B3-D1EB-7EE0-974E8859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764" y="4847575"/>
            <a:ext cx="1883284" cy="1346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1C02F-BC3E-4D73-99D7-3AD26B7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678302"/>
            <a:ext cx="11029616" cy="460819"/>
          </a:xfrm>
        </p:spPr>
        <p:txBody>
          <a:bodyPr/>
          <a:lstStyle/>
          <a:p>
            <a:r>
              <a:rPr lang="en-US" cap="none" dirty="0"/>
              <a:t>FPGA based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297FC-6718-FF9A-6EB4-E5795767A124}"/>
              </a:ext>
            </a:extLst>
          </p:cNvPr>
          <p:cNvSpPr txBox="1"/>
          <p:nvPr/>
        </p:nvSpPr>
        <p:spPr>
          <a:xfrm>
            <a:off x="452284" y="1139121"/>
            <a:ext cx="1128251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accent1"/>
                </a:solidFill>
              </a:rPr>
              <a:t>Field Programmable Gate Array (FPGA)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pre-defined ‘Look Up Tables’ (LUTs), hardware resources which can be programmed using a ‘bit stream’ 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accent1"/>
                </a:solidFill>
              </a:rPr>
              <a:t>FPGAs vs ASICs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u="sng" dirty="0">
                <a:solidFill>
                  <a:schemeClr val="accent1"/>
                </a:solidFill>
              </a:rPr>
              <a:t>Design Methodology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ASIC design methodology = RTL to GDSII flow (Front End + Back End Design)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FPGA design methodology = digital design → generate bit-stream → program FPGA device → deploy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u="sng" dirty="0"/>
              <a:t>‘</a:t>
            </a:r>
            <a:r>
              <a:rPr lang="en-US" sz="1600" b="1" u="sng" dirty="0">
                <a:solidFill>
                  <a:schemeClr val="accent1"/>
                </a:solidFill>
              </a:rPr>
              <a:t>Reprogrammable’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ASIC is ‘cast’ in Silicon → cannot be modified unless there is a ‘respin’ or new design, system level changes only possible through software programming if ASIC embeds a CPU/GPU/DSP etc.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FPGA is ‘Field Programmable’ i.e., a new digital design can be remapped to hardware and redeployed on the fly. Modern FPGAs embedded with a CPU are called </a:t>
            </a:r>
            <a:r>
              <a:rPr lang="en-US" sz="1600" b="1" dirty="0"/>
              <a:t>‘Embedded FPGA Processors’ </a:t>
            </a:r>
            <a:r>
              <a:rPr lang="en-US" sz="1600" dirty="0"/>
              <a:t>or </a:t>
            </a:r>
            <a:r>
              <a:rPr lang="en-US" sz="1600" b="1" dirty="0"/>
              <a:t>‘SoC FPGAs’ </a:t>
            </a:r>
            <a:r>
              <a:rPr lang="en-US" sz="1600" dirty="0"/>
              <a:t>or </a:t>
            </a:r>
            <a:r>
              <a:rPr lang="en-US" sz="1600" b="1" dirty="0"/>
              <a:t>‘FPGA SoCs’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u="sng" dirty="0">
                <a:solidFill>
                  <a:schemeClr val="accent1"/>
                </a:solidFill>
              </a:rPr>
              <a:t>Others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FPGA based systems often have high production cost (this is changing overtime), mostly suited for low volume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ASIC performance is generally better than FPGAs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FPGAs are a very good prototyping vehicle or for products requiring constant ‘reconfigurability’</a:t>
            </a:r>
            <a:r>
              <a:rPr lang="en-US" dirty="0"/>
              <a:t>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FF7966-938A-81E1-B8D3-6D4224A3AD5A}"/>
              </a:ext>
            </a:extLst>
          </p:cNvPr>
          <p:cNvGrpSpPr/>
          <p:nvPr/>
        </p:nvGrpSpPr>
        <p:grpSpPr>
          <a:xfrm>
            <a:off x="452284" y="4924049"/>
            <a:ext cx="9641943" cy="1814527"/>
            <a:chOff x="609497" y="5000028"/>
            <a:chExt cx="9641943" cy="1814527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40C159E-94F3-724E-7BD0-5C8D6E5CC4F6}"/>
                </a:ext>
              </a:extLst>
            </p:cNvPr>
            <p:cNvSpPr/>
            <p:nvPr/>
          </p:nvSpPr>
          <p:spPr>
            <a:xfrm>
              <a:off x="2724961" y="5477925"/>
              <a:ext cx="7526479" cy="34050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777EC4-B29F-72C1-A8C0-27296E327C2A}"/>
                </a:ext>
              </a:extLst>
            </p:cNvPr>
            <p:cNvSpPr txBox="1"/>
            <p:nvPr/>
          </p:nvSpPr>
          <p:spPr>
            <a:xfrm>
              <a:off x="1040496" y="5360385"/>
              <a:ext cx="167430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Design Entry or</a:t>
              </a:r>
              <a:br>
                <a:rPr lang="en-US" dirty="0"/>
              </a:br>
              <a:r>
                <a:rPr lang="en-US" dirty="0"/>
                <a:t>HDL Design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404E8F-D776-B1D0-83A5-C80877D6F202}"/>
                </a:ext>
              </a:extLst>
            </p:cNvPr>
            <p:cNvSpPr txBox="1"/>
            <p:nvPr/>
          </p:nvSpPr>
          <p:spPr>
            <a:xfrm>
              <a:off x="2882687" y="5370544"/>
              <a:ext cx="196228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Functional (RTL)</a:t>
              </a:r>
              <a:br>
                <a:rPr lang="en-US" dirty="0"/>
              </a:br>
              <a:r>
                <a:rPr lang="en-US" dirty="0"/>
                <a:t>Simulation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C0320A-BC7E-28A3-1E07-6C68EF0CE0C7}"/>
                </a:ext>
              </a:extLst>
            </p:cNvPr>
            <p:cNvSpPr txBox="1"/>
            <p:nvPr/>
          </p:nvSpPr>
          <p:spPr>
            <a:xfrm>
              <a:off x="5000582" y="5232044"/>
              <a:ext cx="1674305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 Synthesis</a:t>
              </a:r>
            </a:p>
            <a:p>
              <a:pPr algn="ctr"/>
              <a:r>
                <a:rPr lang="en-US" dirty="0"/>
                <a:t>Device Mapping</a:t>
              </a:r>
              <a:br>
                <a:rPr lang="en-US" dirty="0"/>
              </a:br>
              <a:r>
                <a:rPr lang="en-US" dirty="0"/>
                <a:t>Place and Route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97FB01-946E-852E-B2EE-F943DE80D999}"/>
                </a:ext>
              </a:extLst>
            </p:cNvPr>
            <p:cNvSpPr txBox="1"/>
            <p:nvPr/>
          </p:nvSpPr>
          <p:spPr>
            <a:xfrm>
              <a:off x="6830495" y="5256368"/>
              <a:ext cx="1402081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Timing Analysis</a:t>
              </a:r>
              <a:br>
                <a:rPr lang="en-US" dirty="0"/>
              </a:br>
              <a:r>
                <a:rPr lang="en-US" dirty="0"/>
                <a:t>(STA)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9E9691-D775-6738-8CD9-5C57CF5B2B6B}"/>
                </a:ext>
              </a:extLst>
            </p:cNvPr>
            <p:cNvSpPr txBox="1"/>
            <p:nvPr/>
          </p:nvSpPr>
          <p:spPr>
            <a:xfrm>
              <a:off x="8388184" y="5370543"/>
              <a:ext cx="131064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Bitstream Generation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2941E4-6BAA-232D-AE8E-DE51973D0689}"/>
                </a:ext>
              </a:extLst>
            </p:cNvPr>
            <p:cNvSpPr txBox="1"/>
            <p:nvPr/>
          </p:nvSpPr>
          <p:spPr>
            <a:xfrm rot="16200000">
              <a:off x="110642" y="5498883"/>
              <a:ext cx="1367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Requirements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6BDB64-84D0-740A-B7B6-CA2E71BB5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6420" y="6401255"/>
              <a:ext cx="8097537" cy="2892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6064D6-1003-CB95-2859-3965950D5591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1877648" y="6006716"/>
              <a:ext cx="1" cy="387122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414787-04BC-D598-23B0-C70FF22F0765}"/>
                </a:ext>
              </a:extLst>
            </p:cNvPr>
            <p:cNvCxnSpPr>
              <a:cxnSpLocks/>
            </p:cNvCxnSpPr>
            <p:nvPr/>
          </p:nvCxnSpPr>
          <p:spPr>
            <a:xfrm>
              <a:off x="9933957" y="5718033"/>
              <a:ext cx="0" cy="69843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FEC9A2-6E86-F8E6-DEB4-D537FD8CBD40}"/>
                </a:ext>
              </a:extLst>
            </p:cNvPr>
            <p:cNvSpPr txBox="1"/>
            <p:nvPr/>
          </p:nvSpPr>
          <p:spPr>
            <a:xfrm>
              <a:off x="4172424" y="6445223"/>
              <a:ext cx="390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Design suite provided by FPGA/EDA vendor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E7D08C9-3AA9-F814-A24E-15C0B8FF194A}"/>
              </a:ext>
            </a:extLst>
          </p:cNvPr>
          <p:cNvSpPr txBox="1"/>
          <p:nvPr/>
        </p:nvSpPr>
        <p:spPr>
          <a:xfrm>
            <a:off x="9940550" y="6240660"/>
            <a:ext cx="2097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FPGA programming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EA83BA1-80F2-3B74-4676-974BC2C0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C02F-BC3E-4D73-99D7-3AD26B7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72" y="691996"/>
            <a:ext cx="11029616" cy="460819"/>
          </a:xfrm>
        </p:spPr>
        <p:txBody>
          <a:bodyPr/>
          <a:lstStyle/>
          <a:p>
            <a:r>
              <a:rPr lang="en-US" cap="none" dirty="0"/>
              <a:t>Analog VLSI Design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D291CF-29E0-CC57-BBDF-421159D8F0C3}"/>
              </a:ext>
            </a:extLst>
          </p:cNvPr>
          <p:cNvGrpSpPr/>
          <p:nvPr/>
        </p:nvGrpSpPr>
        <p:grpSpPr>
          <a:xfrm>
            <a:off x="306872" y="1531598"/>
            <a:ext cx="5350155" cy="5139788"/>
            <a:chOff x="276392" y="1591639"/>
            <a:chExt cx="5350155" cy="51397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213EF0-092C-7BCC-A2A7-F188A39F466E}"/>
                </a:ext>
              </a:extLst>
            </p:cNvPr>
            <p:cNvSpPr txBox="1"/>
            <p:nvPr/>
          </p:nvSpPr>
          <p:spPr>
            <a:xfrm>
              <a:off x="276392" y="6392873"/>
              <a:ext cx="26416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04927"/>
                  </a:solidFill>
                </a:rPr>
                <a:t>PDK – Process Design Kit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F7F0BA1-727F-34CF-2232-E7BF0936FA86}"/>
                </a:ext>
              </a:extLst>
            </p:cNvPr>
            <p:cNvGrpSpPr/>
            <p:nvPr/>
          </p:nvGrpSpPr>
          <p:grpSpPr>
            <a:xfrm>
              <a:off x="459272" y="1591639"/>
              <a:ext cx="5167275" cy="4724174"/>
              <a:chOff x="459272" y="1591639"/>
              <a:chExt cx="5167275" cy="472417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E4EB7C2C-957C-1FEA-E6E1-744ADBADD8EE}"/>
                  </a:ext>
                </a:extLst>
              </p:cNvPr>
              <p:cNvGrpSpPr/>
              <p:nvPr/>
            </p:nvGrpSpPr>
            <p:grpSpPr>
              <a:xfrm>
                <a:off x="459272" y="1591639"/>
                <a:ext cx="5167275" cy="4724174"/>
                <a:chOff x="484523" y="1559754"/>
                <a:chExt cx="5167275" cy="4724174"/>
              </a:xfrm>
            </p:grpSpPr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2304F187-B65F-0C90-7ADF-7AC5EDA32568}"/>
                    </a:ext>
                  </a:extLst>
                </p:cNvPr>
                <p:cNvCxnSpPr>
                  <a:cxnSpLocks/>
                  <a:stCxn id="3" idx="2"/>
                </p:cNvCxnSpPr>
                <p:nvPr/>
              </p:nvCxnSpPr>
              <p:spPr>
                <a:xfrm>
                  <a:off x="3724677" y="1929086"/>
                  <a:ext cx="0" cy="435484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962CB40-BF7F-5388-1AF4-F351048AF262}"/>
                    </a:ext>
                  </a:extLst>
                </p:cNvPr>
                <p:cNvSpPr/>
                <p:nvPr/>
              </p:nvSpPr>
              <p:spPr>
                <a:xfrm>
                  <a:off x="484523" y="2949197"/>
                  <a:ext cx="1630830" cy="179038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05B7C8-EBBB-6299-F4CE-4D2A3E9E4E14}"/>
                    </a:ext>
                  </a:extLst>
                </p:cNvPr>
                <p:cNvSpPr txBox="1"/>
                <p:nvPr/>
              </p:nvSpPr>
              <p:spPr>
                <a:xfrm>
                  <a:off x="516490" y="2985251"/>
                  <a:ext cx="1566895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Device Library</a:t>
                  </a:r>
                </a:p>
                <a:p>
                  <a:pPr algn="ctr"/>
                  <a:r>
                    <a:rPr lang="en-US" dirty="0"/>
                    <a:t>Technology Data</a:t>
                  </a:r>
                </a:p>
                <a:p>
                  <a:pPr algn="ctr"/>
                  <a:r>
                    <a:rPr lang="en-US" dirty="0"/>
                    <a:t>Rule Files</a:t>
                  </a:r>
                  <a:br>
                    <a:rPr lang="en-US" dirty="0"/>
                  </a:br>
                  <a:r>
                    <a:rPr lang="en-US" dirty="0"/>
                    <a:t>Simulation Models</a:t>
                  </a:r>
                </a:p>
              </p:txBody>
            </p:sp>
            <p:sp>
              <p:nvSpPr>
                <p:cNvPr id="15" name="Flowchart: Magnetic Disk 14">
                  <a:extLst>
                    <a:ext uri="{FF2B5EF4-FFF2-40B4-BE49-F238E27FC236}">
                      <a16:creationId xmlns:a16="http://schemas.microsoft.com/office/drawing/2014/main" id="{D7167E28-070B-71A4-A625-C2139FF9DB4F}"/>
                    </a:ext>
                  </a:extLst>
                </p:cNvPr>
                <p:cNvSpPr/>
                <p:nvPr/>
              </p:nvSpPr>
              <p:spPr>
                <a:xfrm>
                  <a:off x="617638" y="1702308"/>
                  <a:ext cx="1364598" cy="905108"/>
                </a:xfrm>
                <a:prstGeom prst="flowChartMagneticDisk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Analog IP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71BEA6-04CB-F28E-8BCA-FFD9913CEAC6}"/>
                    </a:ext>
                  </a:extLst>
                </p:cNvPr>
                <p:cNvSpPr txBox="1"/>
                <p:nvPr/>
              </p:nvSpPr>
              <p:spPr>
                <a:xfrm>
                  <a:off x="781777" y="4784224"/>
                  <a:ext cx="10363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1"/>
                      </a:solidFill>
                    </a:rPr>
                    <a:t>PDK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6DADE1D-8B77-9834-22CF-2A86D212C65F}"/>
                    </a:ext>
                  </a:extLst>
                </p:cNvPr>
                <p:cNvSpPr txBox="1"/>
                <p:nvPr/>
              </p:nvSpPr>
              <p:spPr>
                <a:xfrm>
                  <a:off x="2298233" y="1559754"/>
                  <a:ext cx="285288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Circuit Specifications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D8750B5-5B94-D88E-EC38-ECC3C3E9FC0C}"/>
                    </a:ext>
                  </a:extLst>
                </p:cNvPr>
                <p:cNvSpPr txBox="1"/>
                <p:nvPr/>
              </p:nvSpPr>
              <p:spPr>
                <a:xfrm>
                  <a:off x="2298233" y="2087765"/>
                  <a:ext cx="2852888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Architecture Design and Partition into Blocks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064A20F-46F6-02C1-2976-9276D86E81DA}"/>
                    </a:ext>
                  </a:extLst>
                </p:cNvPr>
                <p:cNvSpPr txBox="1"/>
                <p:nvPr/>
              </p:nvSpPr>
              <p:spPr>
                <a:xfrm>
                  <a:off x="2298233" y="2874272"/>
                  <a:ext cx="2852887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Circuit Design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435E26-3640-F4D8-BED3-6079B33A2D15}"/>
                    </a:ext>
                  </a:extLst>
                </p:cNvPr>
                <p:cNvSpPr txBox="1"/>
                <p:nvPr/>
              </p:nvSpPr>
              <p:spPr>
                <a:xfrm>
                  <a:off x="2298233" y="3400750"/>
                  <a:ext cx="285288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Circuit Simulation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95E180B-0DD3-0BB6-C94E-2EBC97CF8081}"/>
                    </a:ext>
                  </a:extLst>
                </p:cNvPr>
                <p:cNvSpPr txBox="1"/>
                <p:nvPr/>
              </p:nvSpPr>
              <p:spPr>
                <a:xfrm>
                  <a:off x="2298233" y="3953376"/>
                  <a:ext cx="285288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Circuit Calibration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107836-4992-2AA2-6D8B-C579D0B00738}"/>
                    </a:ext>
                  </a:extLst>
                </p:cNvPr>
                <p:cNvSpPr txBox="1"/>
                <p:nvPr/>
              </p:nvSpPr>
              <p:spPr>
                <a:xfrm>
                  <a:off x="2298233" y="4506002"/>
                  <a:ext cx="285288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Custom Layout Design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7B36391-5BA8-603B-449A-DC2B19DC2D33}"/>
                    </a:ext>
                  </a:extLst>
                </p:cNvPr>
                <p:cNvSpPr txBox="1"/>
                <p:nvPr/>
              </p:nvSpPr>
              <p:spPr>
                <a:xfrm>
                  <a:off x="2298232" y="5009399"/>
                  <a:ext cx="2852887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Layout Verification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B420E60-5B2E-ACE2-C680-A19089D6AD38}"/>
                    </a:ext>
                  </a:extLst>
                </p:cNvPr>
                <p:cNvSpPr txBox="1"/>
                <p:nvPr/>
              </p:nvSpPr>
              <p:spPr>
                <a:xfrm>
                  <a:off x="2298232" y="5552832"/>
                  <a:ext cx="2852885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Parasitic Extraction</a:t>
                  </a:r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A8CC8C1-7EF0-C784-1DF8-111C40C52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51117" y="3057874"/>
                  <a:ext cx="4978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CD0CCE68-332A-0F18-5406-D1BBB0B9E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51116" y="5244996"/>
                  <a:ext cx="4978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63C47B4-A7AA-928B-E4C0-0A6E21731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1798" y="5244996"/>
                  <a:ext cx="0" cy="4925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0B5F5AC-D40F-F549-38E0-BB28B215B7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1117" y="5743621"/>
                  <a:ext cx="497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2CBE074-4923-C86F-EBE7-28E83D4A1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5864" y="5185441"/>
                <a:ext cx="497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AB78CAA-E36E-C8AC-4018-F0B3EF363DAD}"/>
                </a:ext>
              </a:extLst>
            </p:cNvPr>
            <p:cNvCxnSpPr>
              <a:cxnSpLocks/>
            </p:cNvCxnSpPr>
            <p:nvPr/>
          </p:nvCxnSpPr>
          <p:spPr>
            <a:xfrm>
              <a:off x="5623707" y="3089759"/>
              <a:ext cx="0" cy="2095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2D5C93-B8AC-62BA-A96C-3AB7215CDA99}"/>
                </a:ext>
              </a:extLst>
            </p:cNvPr>
            <p:cNvSpPr txBox="1"/>
            <p:nvPr/>
          </p:nvSpPr>
          <p:spPr>
            <a:xfrm>
              <a:off x="2917992" y="6308425"/>
              <a:ext cx="18165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GDSII for Fabrication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4EB7ECB-5324-10EB-D384-73F0F9D40437}"/>
              </a:ext>
            </a:extLst>
          </p:cNvPr>
          <p:cNvGrpSpPr/>
          <p:nvPr/>
        </p:nvGrpSpPr>
        <p:grpSpPr>
          <a:xfrm>
            <a:off x="6096000" y="1336044"/>
            <a:ext cx="5503284" cy="4829960"/>
            <a:chOff x="6043554" y="1522114"/>
            <a:chExt cx="5503284" cy="482996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414830-9E96-A76C-E046-66684525F604}"/>
                </a:ext>
              </a:extLst>
            </p:cNvPr>
            <p:cNvSpPr txBox="1"/>
            <p:nvPr/>
          </p:nvSpPr>
          <p:spPr>
            <a:xfrm>
              <a:off x="6172201" y="1522114"/>
              <a:ext cx="27635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u="sng" dirty="0">
                  <a:solidFill>
                    <a:schemeClr val="accent1"/>
                  </a:solidFill>
                </a:rPr>
                <a:t>Analog IC Design: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9CDC6E-FC42-232F-0344-506B063D09EB}"/>
                </a:ext>
              </a:extLst>
            </p:cNvPr>
            <p:cNvSpPr txBox="1"/>
            <p:nvPr/>
          </p:nvSpPr>
          <p:spPr>
            <a:xfrm>
              <a:off x="6043554" y="2086629"/>
              <a:ext cx="5445334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Analog circuits interface and manipulate continuous time arbitrary electrical signals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Analog circuit design is </a:t>
              </a:r>
              <a:r>
                <a:rPr lang="en-US" i="1" dirty="0"/>
                <a:t>considered a  </a:t>
              </a:r>
              <a:r>
                <a:rPr lang="en-US" b="1" dirty="0"/>
                <a:t>‘Black Art’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Analog design automation still today mostly remains an ‘elusive research topic’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Analog circuits WILL always remain relevant and can play a significant role in the AI chip revolution</a:t>
              </a:r>
              <a:endParaRPr lang="en-US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BF2691-B6BE-A11F-72F7-648E9F0C4492}"/>
                </a:ext>
              </a:extLst>
            </p:cNvPr>
            <p:cNvSpPr txBox="1"/>
            <p:nvPr/>
          </p:nvSpPr>
          <p:spPr>
            <a:xfrm>
              <a:off x="6172201" y="5336411"/>
              <a:ext cx="5374637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i="1" dirty="0"/>
                <a:t>“Analog Circuit designers are scarce,  VERY WELL</a:t>
              </a:r>
            </a:p>
            <a:p>
              <a:r>
                <a:rPr lang="en-US" sz="2000" i="1" dirty="0"/>
                <a:t>compensated, gain lots of respect, and often regarded as Artists”  - a well known adage in the VLSI industry!</a:t>
              </a:r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D1E22E-1EA1-DC24-4F82-AF0C5C43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>
            <a:extLst>
              <a:ext uri="{FF2B5EF4-FFF2-40B4-BE49-F238E27FC236}">
                <a16:creationId xmlns:a16="http://schemas.microsoft.com/office/drawing/2014/main" id="{005DC749-0CC7-50AD-7B57-1FFB09A7AF88}"/>
              </a:ext>
            </a:extLst>
          </p:cNvPr>
          <p:cNvSpPr txBox="1">
            <a:spLocks/>
          </p:cNvSpPr>
          <p:nvPr/>
        </p:nvSpPr>
        <p:spPr>
          <a:xfrm rot="16200000">
            <a:off x="-3159649" y="3172388"/>
            <a:ext cx="6846092" cy="52513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cap="none" dirty="0">
                <a:solidFill>
                  <a:schemeClr val="bg1"/>
                </a:solidFill>
              </a:rPr>
              <a:t>Mixed-Signal Design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DB24A9B-A3E3-8ED1-A568-B6EA2388EFBC}"/>
              </a:ext>
            </a:extLst>
          </p:cNvPr>
          <p:cNvGrpSpPr/>
          <p:nvPr/>
        </p:nvGrpSpPr>
        <p:grpSpPr>
          <a:xfrm>
            <a:off x="1332805" y="192195"/>
            <a:ext cx="10269782" cy="6473610"/>
            <a:chOff x="834965" y="198767"/>
            <a:chExt cx="10269782" cy="64736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7DA123-D939-654A-351C-9C5E4BFFEF2F}"/>
                </a:ext>
              </a:extLst>
            </p:cNvPr>
            <p:cNvSpPr txBox="1"/>
            <p:nvPr/>
          </p:nvSpPr>
          <p:spPr>
            <a:xfrm>
              <a:off x="2029938" y="295327"/>
              <a:ext cx="17370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System Specification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7F33ED-7DC1-ACD2-C0C1-0F3B72ACD74C}"/>
                </a:ext>
              </a:extLst>
            </p:cNvPr>
            <p:cNvSpPr txBox="1"/>
            <p:nvPr/>
          </p:nvSpPr>
          <p:spPr>
            <a:xfrm>
              <a:off x="4404697" y="198767"/>
              <a:ext cx="3169921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Hardware Architecture</a:t>
              </a:r>
              <a:br>
                <a:rPr lang="en-US" sz="1600" dirty="0"/>
              </a:br>
              <a:r>
                <a:rPr lang="en-US" sz="1600" dirty="0"/>
                <a:t>(Analog/Digital Partitioning)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AB93A42-59E4-3A69-E35E-2F4938896753}"/>
                </a:ext>
              </a:extLst>
            </p:cNvPr>
            <p:cNvGrpSpPr/>
            <p:nvPr/>
          </p:nvGrpSpPr>
          <p:grpSpPr>
            <a:xfrm>
              <a:off x="9228326" y="863046"/>
              <a:ext cx="1876421" cy="5131907"/>
              <a:chOff x="625810" y="1009144"/>
              <a:chExt cx="1876421" cy="5131907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4F98CB8-5987-7420-B57F-829250D51866}"/>
                  </a:ext>
                </a:extLst>
              </p:cNvPr>
              <p:cNvSpPr/>
              <p:nvPr/>
            </p:nvSpPr>
            <p:spPr>
              <a:xfrm>
                <a:off x="625810" y="1009144"/>
                <a:ext cx="1809849" cy="513190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Magnetic Disk 10">
                <a:extLst>
                  <a:ext uri="{FF2B5EF4-FFF2-40B4-BE49-F238E27FC236}">
                    <a16:creationId xmlns:a16="http://schemas.microsoft.com/office/drawing/2014/main" id="{6E0C5810-D113-FCC8-8E59-45BB058D89E8}"/>
                  </a:ext>
                </a:extLst>
              </p:cNvPr>
              <p:cNvSpPr/>
              <p:nvPr/>
            </p:nvSpPr>
            <p:spPr>
              <a:xfrm>
                <a:off x="1145134" y="1295005"/>
                <a:ext cx="841466" cy="658584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IP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B0686A-20D5-739D-F9AC-EFE331325494}"/>
                  </a:ext>
                </a:extLst>
              </p:cNvPr>
              <p:cNvSpPr txBox="1"/>
              <p:nvPr/>
            </p:nvSpPr>
            <p:spPr>
              <a:xfrm>
                <a:off x="635984" y="4317895"/>
                <a:ext cx="18662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Standard-cell Library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67739BD-A706-83B4-62D8-08965E9DEF69}"/>
                  </a:ext>
                </a:extLst>
              </p:cNvPr>
              <p:cNvGrpSpPr/>
              <p:nvPr/>
            </p:nvGrpSpPr>
            <p:grpSpPr>
              <a:xfrm>
                <a:off x="741139" y="2263740"/>
                <a:ext cx="1579190" cy="1989404"/>
                <a:chOff x="856469" y="2100561"/>
                <a:chExt cx="1579190" cy="1989404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BCB804C-61B3-7026-6B2C-F810ED8944EA}"/>
                    </a:ext>
                  </a:extLst>
                </p:cNvPr>
                <p:cNvSpPr/>
                <p:nvPr/>
              </p:nvSpPr>
              <p:spPr>
                <a:xfrm>
                  <a:off x="856469" y="2100561"/>
                  <a:ext cx="1579190" cy="198940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51AD24B7-60D1-2EA5-E770-409F49E7D3AF}"/>
                    </a:ext>
                  </a:extLst>
                </p:cNvPr>
                <p:cNvGrpSpPr/>
                <p:nvPr/>
              </p:nvGrpSpPr>
              <p:grpSpPr>
                <a:xfrm>
                  <a:off x="986842" y="2239089"/>
                  <a:ext cx="1378664" cy="1814481"/>
                  <a:chOff x="986842" y="2168471"/>
                  <a:chExt cx="1378664" cy="1814481"/>
                </a:xfrm>
              </p:grpSpPr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2C15E357-1444-AFC5-E8AA-4A318067C0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651797" y="2168471"/>
                    <a:ext cx="425512" cy="306810"/>
                  </a:xfrm>
                  <a:prstGeom prst="rect">
                    <a:avLst/>
                  </a:prstGeom>
                </p:spPr>
              </p:pic>
              <p:pic>
                <p:nvPicPr>
                  <p:cNvPr id="61" name="Picture 60" descr="A black background with a black square&#10;&#10;Description automatically generated">
                    <a:extLst>
                      <a:ext uri="{FF2B5EF4-FFF2-40B4-BE49-F238E27FC236}">
                        <a16:creationId xmlns:a16="http://schemas.microsoft.com/office/drawing/2014/main" id="{21695FE9-D0EB-3876-5479-30355B2EEB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6842" y="2224825"/>
                    <a:ext cx="495359" cy="247680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black background with a black square&#10;&#10;Description automatically generated">
                    <a:extLst>
                      <a:ext uri="{FF2B5EF4-FFF2-40B4-BE49-F238E27FC236}">
                        <a16:creationId xmlns:a16="http://schemas.microsoft.com/office/drawing/2014/main" id="{E6EBCB83-5745-1F16-79AC-583AF69123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2083" r="11750"/>
                  <a:stretch/>
                </p:blipFill>
                <p:spPr>
                  <a:xfrm>
                    <a:off x="1356167" y="2430429"/>
                    <a:ext cx="471243" cy="257791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 descr="A black background with a black square&#10;&#10;Description automatically generated">
                    <a:extLst>
                      <a:ext uri="{FF2B5EF4-FFF2-40B4-BE49-F238E27FC236}">
                        <a16:creationId xmlns:a16="http://schemas.microsoft.com/office/drawing/2014/main" id="{61FBC2C0-CDA0-DB9D-38A0-D1CA4264FB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954890" y="2341171"/>
                    <a:ext cx="387383" cy="464860"/>
                  </a:xfrm>
                  <a:prstGeom prst="rect">
                    <a:avLst/>
                  </a:prstGeom>
                </p:spPr>
              </p:pic>
              <p:pic>
                <p:nvPicPr>
                  <p:cNvPr id="64" name="Picture 63" descr="A screenshot of a computer game&#10;&#10;Description automatically generated">
                    <a:extLst>
                      <a:ext uri="{FF2B5EF4-FFF2-40B4-BE49-F238E27FC236}">
                        <a16:creationId xmlns:a16="http://schemas.microsoft.com/office/drawing/2014/main" id="{2F739F4F-BB54-3D5D-5B77-24900BBD53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b="22858"/>
                  <a:stretch/>
                </p:blipFill>
                <p:spPr>
                  <a:xfrm>
                    <a:off x="1000624" y="2928629"/>
                    <a:ext cx="593883" cy="914546"/>
                  </a:xfrm>
                  <a:prstGeom prst="rect">
                    <a:avLst/>
                  </a:prstGeom>
                </p:spPr>
              </p:pic>
              <p:pic>
                <p:nvPicPr>
                  <p:cNvPr id="65" name="Picture 64" descr="A black background with white circles&#10;&#10;Description automatically generated">
                    <a:extLst>
                      <a:ext uri="{FF2B5EF4-FFF2-40B4-BE49-F238E27FC236}">
                        <a16:creationId xmlns:a16="http://schemas.microsoft.com/office/drawing/2014/main" id="{A4CD65B6-82F8-E5D6-AC39-C19D7D2215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52608" y="2910931"/>
                    <a:ext cx="712898" cy="107202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E28997-99F0-8199-9520-8584440BCF71}"/>
                  </a:ext>
                </a:extLst>
              </p:cNvPr>
              <p:cNvGrpSpPr/>
              <p:nvPr/>
            </p:nvGrpSpPr>
            <p:grpSpPr>
              <a:xfrm>
                <a:off x="866453" y="5077883"/>
                <a:ext cx="1341649" cy="807260"/>
                <a:chOff x="1012004" y="4929024"/>
                <a:chExt cx="1341649" cy="807260"/>
              </a:xfrm>
            </p:grpSpPr>
            <p:sp>
              <p:nvSpPr>
                <p:cNvPr id="40" name="Flowchart: Magnetic Disk 39">
                  <a:extLst>
                    <a:ext uri="{FF2B5EF4-FFF2-40B4-BE49-F238E27FC236}">
                      <a16:creationId xmlns:a16="http://schemas.microsoft.com/office/drawing/2014/main" id="{D74942F5-91D8-B523-CE27-2D9C05DE56C1}"/>
                    </a:ext>
                  </a:extLst>
                </p:cNvPr>
                <p:cNvSpPr/>
                <p:nvPr/>
              </p:nvSpPr>
              <p:spPr>
                <a:xfrm>
                  <a:off x="1012004" y="4929024"/>
                  <a:ext cx="1341649" cy="807260"/>
                </a:xfrm>
                <a:prstGeom prst="flowChartMagneticDisk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6B578D2-BC04-7126-9D23-B69B4C08138A}"/>
                    </a:ext>
                  </a:extLst>
                </p:cNvPr>
                <p:cNvSpPr txBox="1"/>
                <p:nvPr/>
              </p:nvSpPr>
              <p:spPr>
                <a:xfrm>
                  <a:off x="1381664" y="5278793"/>
                  <a:ext cx="6319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PDK</a:t>
                  </a: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CCE5192-94DE-48DD-B242-7630E665C1F6}"/>
                </a:ext>
              </a:extLst>
            </p:cNvPr>
            <p:cNvGrpSpPr/>
            <p:nvPr/>
          </p:nvGrpSpPr>
          <p:grpSpPr>
            <a:xfrm>
              <a:off x="834965" y="1785263"/>
              <a:ext cx="1630830" cy="3308389"/>
              <a:chOff x="459272" y="2500954"/>
              <a:chExt cx="1630830" cy="3308389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E3FB04D-A00D-E025-6EA5-D46A1D07F57F}"/>
                  </a:ext>
                </a:extLst>
              </p:cNvPr>
              <p:cNvSpPr/>
              <p:nvPr/>
            </p:nvSpPr>
            <p:spPr>
              <a:xfrm>
                <a:off x="459272" y="3593276"/>
                <a:ext cx="1630830" cy="17903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FA26CE-71DF-46DB-F5E3-2EAD3CED976E}"/>
                  </a:ext>
                </a:extLst>
              </p:cNvPr>
              <p:cNvSpPr txBox="1"/>
              <p:nvPr/>
            </p:nvSpPr>
            <p:spPr>
              <a:xfrm>
                <a:off x="468110" y="3593276"/>
                <a:ext cx="156689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Device Library</a:t>
                </a:r>
              </a:p>
              <a:p>
                <a:pPr algn="ctr"/>
                <a:r>
                  <a:rPr lang="en-US" dirty="0"/>
                  <a:t>Technology Data</a:t>
                </a:r>
              </a:p>
              <a:p>
                <a:pPr algn="ctr"/>
                <a:r>
                  <a:rPr lang="en-US" dirty="0"/>
                  <a:t>Rule Files</a:t>
                </a:r>
                <a:br>
                  <a:rPr lang="en-US" dirty="0"/>
                </a:br>
                <a:r>
                  <a:rPr lang="en-US" dirty="0"/>
                  <a:t>Simulation Models</a:t>
                </a:r>
              </a:p>
            </p:txBody>
          </p:sp>
          <p:sp>
            <p:nvSpPr>
              <p:cNvPr id="71" name="Flowchart: Magnetic Disk 70">
                <a:extLst>
                  <a:ext uri="{FF2B5EF4-FFF2-40B4-BE49-F238E27FC236}">
                    <a16:creationId xmlns:a16="http://schemas.microsoft.com/office/drawing/2014/main" id="{3A679D97-AA1B-0722-38DF-E15448EFECEE}"/>
                  </a:ext>
                </a:extLst>
              </p:cNvPr>
              <p:cNvSpPr/>
              <p:nvPr/>
            </p:nvSpPr>
            <p:spPr>
              <a:xfrm>
                <a:off x="641903" y="2500954"/>
                <a:ext cx="1364598" cy="905108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Analog IP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2077609-4626-05F5-A4BF-8F1D19255870}"/>
                  </a:ext>
                </a:extLst>
              </p:cNvPr>
              <p:cNvSpPr txBox="1"/>
              <p:nvPr/>
            </p:nvSpPr>
            <p:spPr>
              <a:xfrm>
                <a:off x="756527" y="5440011"/>
                <a:ext cx="1036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204927"/>
                    </a:solidFill>
                  </a:rPr>
                  <a:t>PDK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561FE35-E0FD-4DAD-9E4D-45EFB1617FCF}"/>
                </a:ext>
              </a:extLst>
            </p:cNvPr>
            <p:cNvCxnSpPr>
              <a:cxnSpLocks/>
            </p:cNvCxnSpPr>
            <p:nvPr/>
          </p:nvCxnSpPr>
          <p:spPr>
            <a:xfrm>
              <a:off x="4701228" y="1206993"/>
              <a:ext cx="0" cy="247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D562E90-C689-D0C2-5C8D-35EDFAC15C43}"/>
                </a:ext>
              </a:extLst>
            </p:cNvPr>
            <p:cNvGrpSpPr/>
            <p:nvPr/>
          </p:nvGrpSpPr>
          <p:grpSpPr>
            <a:xfrm>
              <a:off x="2719551" y="1454103"/>
              <a:ext cx="6760728" cy="5218274"/>
              <a:chOff x="2707862" y="1374340"/>
              <a:chExt cx="6760728" cy="521827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CC912F-CDC8-337C-3DF8-85E45CCF0686}"/>
                  </a:ext>
                </a:extLst>
              </p:cNvPr>
              <p:cNvSpPr/>
              <p:nvPr/>
            </p:nvSpPr>
            <p:spPr>
              <a:xfrm>
                <a:off x="2707862" y="1374340"/>
                <a:ext cx="3169921" cy="355744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9419D-B082-CDB4-6B16-C13A2363A0E2}"/>
                  </a:ext>
                </a:extLst>
              </p:cNvPr>
              <p:cNvSpPr/>
              <p:nvPr/>
            </p:nvSpPr>
            <p:spPr>
              <a:xfrm>
                <a:off x="6050048" y="1374340"/>
                <a:ext cx="2865122" cy="355744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30BE29-E860-9E8A-346B-6A8962EC54E1}"/>
                  </a:ext>
                </a:extLst>
              </p:cNvPr>
              <p:cNvSpPr txBox="1"/>
              <p:nvPr/>
            </p:nvSpPr>
            <p:spPr>
              <a:xfrm>
                <a:off x="2860552" y="1466995"/>
                <a:ext cx="2841380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Architecture Design and Partition into Blocks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61CC74-5BCD-7C59-6869-211ABE53252B}"/>
                  </a:ext>
                </a:extLst>
              </p:cNvPr>
              <p:cNvSpPr txBox="1"/>
              <p:nvPr/>
            </p:nvSpPr>
            <p:spPr>
              <a:xfrm>
                <a:off x="2860552" y="2141205"/>
                <a:ext cx="2852887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Circuit Design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652817E-DA7F-8E20-8D72-230AB9EE07B0}"/>
                  </a:ext>
                </a:extLst>
              </p:cNvPr>
              <p:cNvSpPr txBox="1"/>
              <p:nvPr/>
            </p:nvSpPr>
            <p:spPr>
              <a:xfrm>
                <a:off x="2860552" y="2556621"/>
                <a:ext cx="2852886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Circuit Simulation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62EAF0-C720-138A-EB29-F96365A54FFF}"/>
                  </a:ext>
                </a:extLst>
              </p:cNvPr>
              <p:cNvSpPr txBox="1"/>
              <p:nvPr/>
            </p:nvSpPr>
            <p:spPr>
              <a:xfrm>
                <a:off x="2872058" y="4070651"/>
                <a:ext cx="2825670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Custom Layout Design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8E32756-B528-2671-65B3-1A6C446E8795}"/>
                  </a:ext>
                </a:extLst>
              </p:cNvPr>
              <p:cNvSpPr txBox="1"/>
              <p:nvPr/>
            </p:nvSpPr>
            <p:spPr>
              <a:xfrm>
                <a:off x="2856348" y="4506517"/>
                <a:ext cx="2841380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Layout Verification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06C5419-86F9-84EF-70B2-CFA8FE9DBFDF}"/>
                  </a:ext>
                </a:extLst>
              </p:cNvPr>
              <p:cNvSpPr txBox="1"/>
              <p:nvPr/>
            </p:nvSpPr>
            <p:spPr>
              <a:xfrm>
                <a:off x="6191149" y="1449377"/>
                <a:ext cx="2569488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Block-level RTL design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DF5C5F6-1F92-9441-F0D0-FA756A492220}"/>
                  </a:ext>
                </a:extLst>
              </p:cNvPr>
              <p:cNvSpPr txBox="1"/>
              <p:nvPr/>
            </p:nvSpPr>
            <p:spPr>
              <a:xfrm>
                <a:off x="6191149" y="1840526"/>
                <a:ext cx="2569488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Verification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FAB1EEE-E7E0-21AD-D270-A859FABD5E93}"/>
                  </a:ext>
                </a:extLst>
              </p:cNvPr>
              <p:cNvSpPr txBox="1"/>
              <p:nvPr/>
            </p:nvSpPr>
            <p:spPr>
              <a:xfrm>
                <a:off x="6191149" y="4094886"/>
                <a:ext cx="2569488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Physical Design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A8F464-F0B2-E19C-1041-AD5A8829D817}"/>
                  </a:ext>
                </a:extLst>
              </p:cNvPr>
              <p:cNvSpPr txBox="1"/>
              <p:nvPr/>
            </p:nvSpPr>
            <p:spPr>
              <a:xfrm>
                <a:off x="6191149" y="4510850"/>
                <a:ext cx="2569488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Physical Verification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9C18554-C4D4-1E8E-AF18-BBE8834A16FE}"/>
                  </a:ext>
                </a:extLst>
              </p:cNvPr>
              <p:cNvSpPr txBox="1"/>
              <p:nvPr/>
            </p:nvSpPr>
            <p:spPr>
              <a:xfrm>
                <a:off x="6191149" y="2229524"/>
                <a:ext cx="2569488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Logic Synthesis 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54559D3-2D60-1D9E-5527-DB7BBFA88144}"/>
                  </a:ext>
                </a:extLst>
              </p:cNvPr>
              <p:cNvSpPr txBox="1"/>
              <p:nvPr/>
            </p:nvSpPr>
            <p:spPr>
              <a:xfrm>
                <a:off x="6191149" y="2619585"/>
                <a:ext cx="2569488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DFT and ATPG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F8603F-AFC7-4E62-25E8-8F7EF579BC76}"/>
                  </a:ext>
                </a:extLst>
              </p:cNvPr>
              <p:cNvSpPr txBox="1"/>
              <p:nvPr/>
            </p:nvSpPr>
            <p:spPr>
              <a:xfrm>
                <a:off x="4689539" y="3021103"/>
                <a:ext cx="2576864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Top-level mixed mode simulation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D72C3-AA86-BB9D-86E5-4D6EE5AEC1F9}"/>
                  </a:ext>
                </a:extLst>
              </p:cNvPr>
              <p:cNvSpPr txBox="1"/>
              <p:nvPr/>
            </p:nvSpPr>
            <p:spPr>
              <a:xfrm>
                <a:off x="4678769" y="3666897"/>
                <a:ext cx="2601609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Floorplanning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204BAC2-4640-D6CF-FF9C-63FB7275BD8B}"/>
                  </a:ext>
                </a:extLst>
              </p:cNvPr>
              <p:cNvSpPr txBox="1"/>
              <p:nvPr/>
            </p:nvSpPr>
            <p:spPr>
              <a:xfrm>
                <a:off x="4678769" y="5014179"/>
                <a:ext cx="2600005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Top-level Routing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12FC05A-058E-9770-C9E2-E227475CC121}"/>
                  </a:ext>
                </a:extLst>
              </p:cNvPr>
              <p:cNvSpPr txBox="1"/>
              <p:nvPr/>
            </p:nvSpPr>
            <p:spPr>
              <a:xfrm>
                <a:off x="4677166" y="5431279"/>
                <a:ext cx="2601608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DRC and LVS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2DC8802-12BF-D440-C567-210BE45CDC56}"/>
                  </a:ext>
                </a:extLst>
              </p:cNvPr>
              <p:cNvSpPr txBox="1"/>
              <p:nvPr/>
            </p:nvSpPr>
            <p:spPr>
              <a:xfrm>
                <a:off x="4677165" y="5825676"/>
                <a:ext cx="2601609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Post Layout Simulation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A719853-C540-E68B-48DD-ECC9E9E2FC65}"/>
                  </a:ext>
                </a:extLst>
              </p:cNvPr>
              <p:cNvSpPr txBox="1"/>
              <p:nvPr/>
            </p:nvSpPr>
            <p:spPr>
              <a:xfrm>
                <a:off x="4677165" y="6254060"/>
                <a:ext cx="2601609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Layout Post Processing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F6460AB-C1A5-9AFB-EC94-3E72B5785729}"/>
                  </a:ext>
                </a:extLst>
              </p:cNvPr>
              <p:cNvSpPr txBox="1"/>
              <p:nvPr/>
            </p:nvSpPr>
            <p:spPr>
              <a:xfrm>
                <a:off x="7957535" y="6224772"/>
                <a:ext cx="15110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/>
                  <a:t>Mask Generation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18DB119-8892-3612-A247-3DECBAD21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8774" y="6387416"/>
                <a:ext cx="678761" cy="42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13DDFEC-651C-7C04-34F4-5A6FD5687D9C}"/>
                </a:ext>
              </a:extLst>
            </p:cNvPr>
            <p:cNvSpPr txBox="1"/>
            <p:nvPr/>
          </p:nvSpPr>
          <p:spPr>
            <a:xfrm>
              <a:off x="2168540" y="1017313"/>
              <a:ext cx="2032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Analog VLSI Design Flow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A5E173D-9460-A7ED-1965-BB0F06E50B58}"/>
                </a:ext>
              </a:extLst>
            </p:cNvPr>
            <p:cNvSpPr txBox="1"/>
            <p:nvPr/>
          </p:nvSpPr>
          <p:spPr>
            <a:xfrm>
              <a:off x="7152486" y="1042254"/>
              <a:ext cx="20092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Digital VLSI Design Flow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3FB3A72-20D6-770D-71E2-24A8AE827050}"/>
                </a:ext>
              </a:extLst>
            </p:cNvPr>
            <p:cNvCxnSpPr>
              <a:cxnSpLocks/>
            </p:cNvCxnSpPr>
            <p:nvPr/>
          </p:nvCxnSpPr>
          <p:spPr>
            <a:xfrm>
              <a:off x="7048188" y="1206993"/>
              <a:ext cx="0" cy="247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17EBFD4-015C-298C-49B5-59240CCCC5E9}"/>
                </a:ext>
              </a:extLst>
            </p:cNvPr>
            <p:cNvCxnSpPr/>
            <p:nvPr/>
          </p:nvCxnSpPr>
          <p:spPr>
            <a:xfrm>
              <a:off x="4701228" y="1206993"/>
              <a:ext cx="23457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7C0B297-BC2A-09D8-CE7D-DC9A7D23D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146" y="789476"/>
              <a:ext cx="0" cy="423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C09B301-14E2-1953-2937-6B1A7F76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5616" y="473821"/>
              <a:ext cx="678761" cy="4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55DF3-C985-3D82-0043-17BA8F8C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2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6E92-EB3E-3468-603E-3824300E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Executing Design Methodologies using EDA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BCA7-DA23-FE9D-A77A-51DE1471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138228" cy="475200"/>
          </a:xfrm>
        </p:spPr>
        <p:txBody>
          <a:bodyPr/>
          <a:lstStyle/>
          <a:p>
            <a:r>
              <a:rPr lang="en-US" cap="none" dirty="0"/>
              <a:t>EDA Methodology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AD171-AB4F-A904-72C3-911024A2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00D65-F4F9-399F-654E-51049A691A86}"/>
              </a:ext>
            </a:extLst>
          </p:cNvPr>
          <p:cNvSpPr txBox="1"/>
          <p:nvPr/>
        </p:nvSpPr>
        <p:spPr>
          <a:xfrm>
            <a:off x="393405" y="6456770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© Santosh S Malagi 2023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6607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51A35247-423F-4533-955D-396B59E8A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7925" y="1331651"/>
            <a:ext cx="5006996" cy="4613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1C02F-BC3E-4D73-99D7-3AD26B7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72" y="722476"/>
            <a:ext cx="11029616" cy="460819"/>
          </a:xfrm>
        </p:spPr>
        <p:txBody>
          <a:bodyPr/>
          <a:lstStyle/>
          <a:p>
            <a:r>
              <a:rPr lang="en-US" cap="none" dirty="0"/>
              <a:t>Design Methodologies – ‘Top-Down Approach’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2D301-6D3D-4065-BC7D-384D3FB3FF1F}"/>
              </a:ext>
            </a:extLst>
          </p:cNvPr>
          <p:cNvSpPr txBox="1"/>
          <p:nvPr/>
        </p:nvSpPr>
        <p:spPr>
          <a:xfrm>
            <a:off x="8646851" y="6008894"/>
            <a:ext cx="227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Daniel-</a:t>
            </a:r>
            <a:r>
              <a:rPr lang="en-US" dirty="0" err="1"/>
              <a:t>Gajski</a:t>
            </a:r>
            <a:r>
              <a:rPr lang="en-US" dirty="0"/>
              <a:t> Y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EC9B-B990-46A7-9E34-BE9C2E8F9BE8}"/>
              </a:ext>
            </a:extLst>
          </p:cNvPr>
          <p:cNvSpPr txBox="1"/>
          <p:nvPr/>
        </p:nvSpPr>
        <p:spPr>
          <a:xfrm>
            <a:off x="8279563" y="6516105"/>
            <a:ext cx="3725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Reference – Top-Down VLSI Design, Figure 1.10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D21E2-631E-4F98-897F-C4D6F7165CBB}"/>
              </a:ext>
            </a:extLst>
          </p:cNvPr>
          <p:cNvSpPr txBox="1"/>
          <p:nvPr/>
        </p:nvSpPr>
        <p:spPr>
          <a:xfrm rot="18642312">
            <a:off x="9731514" y="1607312"/>
            <a:ext cx="200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Front-end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2371C-14A2-47F5-B99C-A73D3F022D47}"/>
              </a:ext>
            </a:extLst>
          </p:cNvPr>
          <p:cNvSpPr txBox="1"/>
          <p:nvPr/>
        </p:nvSpPr>
        <p:spPr>
          <a:xfrm rot="2400767">
            <a:off x="10155268" y="437180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Back-end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12A56-B788-436B-A56D-52F4B729C7CE}"/>
              </a:ext>
            </a:extLst>
          </p:cNvPr>
          <p:cNvSpPr txBox="1"/>
          <p:nvPr/>
        </p:nvSpPr>
        <p:spPr>
          <a:xfrm>
            <a:off x="513308" y="1331651"/>
            <a:ext cx="2894021" cy="2970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CK,Q,D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CK,D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output Q;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reg Q;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always @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CK)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Q &lt;= 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module And_DFF_Or(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in1,in2,in3,CK,out1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in1,in2,in3,CK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w1,w2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w1,in1,in2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DFF1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CK,w2,w1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out1,w2,in3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BC559-0E4D-4B9F-9A33-D96B290465B3}"/>
              </a:ext>
            </a:extLst>
          </p:cNvPr>
          <p:cNvSpPr txBox="1"/>
          <p:nvPr/>
        </p:nvSpPr>
        <p:spPr>
          <a:xfrm>
            <a:off x="3822337" y="2572076"/>
            <a:ext cx="3476962" cy="2970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module And_DFF_Or(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CK,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CK,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wire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CK,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wire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wire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OR2X1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g11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__2398(.A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 .B (SCAN_OUT), .Y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SDFFQX1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DFF1_Q_reg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(.CK (CK), .D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 .SI (SCAN_IN), .SE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.Q (SCAN_OUT));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AND2X1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g13__5107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(.A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 .B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 .Y (n_0));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D62BF6F6-E32F-4EB2-B11F-924788CF7DD9}"/>
              </a:ext>
            </a:extLst>
          </p:cNvPr>
          <p:cNvSpPr/>
          <p:nvPr/>
        </p:nvSpPr>
        <p:spPr>
          <a:xfrm rot="2401365">
            <a:off x="3587265" y="1624745"/>
            <a:ext cx="943780" cy="654239"/>
          </a:xfrm>
          <a:prstGeom prst="curvedDownArrow">
            <a:avLst>
              <a:gd name="adj1" fmla="val 25000"/>
              <a:gd name="adj2" fmla="val 50000"/>
              <a:gd name="adj3" fmla="val 27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DF035B6-AAEA-491E-829A-4001BCAAE602}"/>
              </a:ext>
            </a:extLst>
          </p:cNvPr>
          <p:cNvSpPr/>
          <p:nvPr/>
        </p:nvSpPr>
        <p:spPr>
          <a:xfrm rot="8119737">
            <a:off x="2810230" y="5363357"/>
            <a:ext cx="943780" cy="654239"/>
          </a:xfrm>
          <a:prstGeom prst="curvedDownArrow">
            <a:avLst>
              <a:gd name="adj1" fmla="val 25000"/>
              <a:gd name="adj2" fmla="val 50000"/>
              <a:gd name="adj3" fmla="val 27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DE8FE8-3901-43AC-8D2E-DD0711D917D6}"/>
              </a:ext>
            </a:extLst>
          </p:cNvPr>
          <p:cNvGrpSpPr/>
          <p:nvPr/>
        </p:nvGrpSpPr>
        <p:grpSpPr>
          <a:xfrm>
            <a:off x="513308" y="4450051"/>
            <a:ext cx="2182105" cy="2253472"/>
            <a:chOff x="508841" y="4404369"/>
            <a:chExt cx="2182105" cy="22534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F0166A-0169-4162-93ED-23AB3805A9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95" r="37935"/>
            <a:stretch/>
          </p:blipFill>
          <p:spPr>
            <a:xfrm>
              <a:off x="508841" y="4404370"/>
              <a:ext cx="1118249" cy="225347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41C899-837B-48C8-8519-C36D7A2A8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95" r="37935"/>
            <a:stretch/>
          </p:blipFill>
          <p:spPr>
            <a:xfrm>
              <a:off x="1572697" y="4404369"/>
              <a:ext cx="1118249" cy="225347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73657-5836-8BBC-9C6A-5E6D2CDE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8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C02F-BC3E-4D73-99D7-3AD26B7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74" y="702156"/>
            <a:ext cx="11029616" cy="460819"/>
          </a:xfrm>
        </p:spPr>
        <p:txBody>
          <a:bodyPr/>
          <a:lstStyle/>
          <a:p>
            <a:r>
              <a:rPr lang="en-US" sz="2800" cap="none" dirty="0"/>
              <a:t>‘Design Methodology’ and ‘Tool Flow’ Example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FCADA1-1BE8-01B6-98DC-51CD7598E3C6}"/>
              </a:ext>
            </a:extLst>
          </p:cNvPr>
          <p:cNvGrpSpPr/>
          <p:nvPr/>
        </p:nvGrpSpPr>
        <p:grpSpPr>
          <a:xfrm>
            <a:off x="1686515" y="1483360"/>
            <a:ext cx="3322320" cy="4906164"/>
            <a:chOff x="345440" y="1249680"/>
            <a:chExt cx="3322320" cy="49061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A90313-CF30-C34B-A0AD-2327CFC1C06C}"/>
                </a:ext>
              </a:extLst>
            </p:cNvPr>
            <p:cNvSpPr/>
            <p:nvPr/>
          </p:nvSpPr>
          <p:spPr>
            <a:xfrm>
              <a:off x="345440" y="1249680"/>
              <a:ext cx="3322320" cy="49061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25EFD8-7E18-1AC3-7DDB-96B94E8FCCC0}"/>
                </a:ext>
              </a:extLst>
            </p:cNvPr>
            <p:cNvGrpSpPr/>
            <p:nvPr/>
          </p:nvGrpSpPr>
          <p:grpSpPr>
            <a:xfrm>
              <a:off x="454874" y="1452252"/>
              <a:ext cx="3090526" cy="4510552"/>
              <a:chOff x="454874" y="1645292"/>
              <a:chExt cx="3090526" cy="451055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D372D4-7245-13A4-2732-2F899BBAF431}"/>
                  </a:ext>
                </a:extLst>
              </p:cNvPr>
              <p:cNvSpPr txBox="1"/>
              <p:nvPr/>
            </p:nvSpPr>
            <p:spPr>
              <a:xfrm>
                <a:off x="465974" y="1645292"/>
                <a:ext cx="3063504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Block-level RTL design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E15F2-7DA0-B680-61C4-BBE6EF01C770}"/>
                  </a:ext>
                </a:extLst>
              </p:cNvPr>
              <p:cNvSpPr txBox="1"/>
              <p:nvPr/>
            </p:nvSpPr>
            <p:spPr>
              <a:xfrm>
                <a:off x="463611" y="2104963"/>
                <a:ext cx="3063504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Verification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3D43BA-7780-3D2D-DA0D-21C4DB0FCFB8}"/>
                  </a:ext>
                </a:extLst>
              </p:cNvPr>
              <p:cNvSpPr txBox="1"/>
              <p:nvPr/>
            </p:nvSpPr>
            <p:spPr>
              <a:xfrm>
                <a:off x="479533" y="3322873"/>
                <a:ext cx="3047582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ATPG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A8D010-E160-49CB-DF86-07102361388C}"/>
                  </a:ext>
                </a:extLst>
              </p:cNvPr>
              <p:cNvSpPr txBox="1"/>
              <p:nvPr/>
            </p:nvSpPr>
            <p:spPr>
              <a:xfrm>
                <a:off x="481896" y="3726809"/>
                <a:ext cx="3063504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Logical Equivalence Check (LEC)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AFAC87-356E-D80B-3782-7DF12DC388BD}"/>
                  </a:ext>
                </a:extLst>
              </p:cNvPr>
              <p:cNvSpPr txBox="1"/>
              <p:nvPr/>
            </p:nvSpPr>
            <p:spPr>
              <a:xfrm>
                <a:off x="481084" y="4138849"/>
                <a:ext cx="3054767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Physical Design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DB1D40-B756-9154-545C-4364BF630CF0}"/>
                  </a:ext>
                </a:extLst>
              </p:cNvPr>
              <p:cNvSpPr txBox="1"/>
              <p:nvPr/>
            </p:nvSpPr>
            <p:spPr>
              <a:xfrm>
                <a:off x="472348" y="4563753"/>
                <a:ext cx="3054767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Physical Verification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4D726E-DE19-22A3-DD0D-90243C2E72B6}"/>
                  </a:ext>
                </a:extLst>
              </p:cNvPr>
              <p:cNvSpPr txBox="1"/>
              <p:nvPr/>
            </p:nvSpPr>
            <p:spPr>
              <a:xfrm>
                <a:off x="479533" y="4985299"/>
                <a:ext cx="3054767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Sub-block Integration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20A7EC-C8B4-6954-4927-9C182D766717}"/>
                  </a:ext>
                </a:extLst>
              </p:cNvPr>
              <p:cNvSpPr txBox="1"/>
              <p:nvPr/>
            </p:nvSpPr>
            <p:spPr>
              <a:xfrm>
                <a:off x="454874" y="5410927"/>
                <a:ext cx="3072241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Layout Post Processing, ECO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A9877-9EE2-C8C9-44F7-736238B9C5F1}"/>
                  </a:ext>
                </a:extLst>
              </p:cNvPr>
              <p:cNvSpPr txBox="1"/>
              <p:nvPr/>
            </p:nvSpPr>
            <p:spPr>
              <a:xfrm>
                <a:off x="454874" y="5817290"/>
                <a:ext cx="3072241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Mask Generation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4E3F2A-09BD-8857-E611-58633CDE2D71}"/>
                  </a:ext>
                </a:extLst>
              </p:cNvPr>
              <p:cNvSpPr txBox="1"/>
              <p:nvPr/>
            </p:nvSpPr>
            <p:spPr>
              <a:xfrm>
                <a:off x="463611" y="2513834"/>
                <a:ext cx="3063504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Logic Synthesis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715EE3-199C-AB86-2C14-BB41D16D2F8B}"/>
                  </a:ext>
                </a:extLst>
              </p:cNvPr>
              <p:cNvSpPr txBox="1"/>
              <p:nvPr/>
            </p:nvSpPr>
            <p:spPr>
              <a:xfrm>
                <a:off x="465974" y="2906985"/>
                <a:ext cx="3063504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Test Structure Insertion (DFT)</a:t>
                </a:r>
              </a:p>
            </p:txBody>
          </p:sp>
        </p:grp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E4FA70-1503-49B4-DD7B-C150AF8A022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868190" y="1516464"/>
            <a:ext cx="498099" cy="201632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F54BB-288F-DF24-0882-E3153557C64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68190" y="3532790"/>
            <a:ext cx="498099" cy="148378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38CA2F-15B8-5881-980B-231FB7C675F9}"/>
              </a:ext>
            </a:extLst>
          </p:cNvPr>
          <p:cNvSpPr txBox="1"/>
          <p:nvPr/>
        </p:nvSpPr>
        <p:spPr>
          <a:xfrm>
            <a:off x="5366289" y="1516464"/>
            <a:ext cx="307224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Overall Design Goals:</a:t>
            </a:r>
          </a:p>
          <a:p>
            <a:r>
              <a:rPr lang="en-US" sz="1600" dirty="0"/>
              <a:t>Achieve high (99%) stuck-at and 85% transition fault coverage. </a:t>
            </a:r>
          </a:p>
          <a:p>
            <a:endParaRPr lang="en-US" sz="1600" dirty="0"/>
          </a:p>
          <a:p>
            <a:r>
              <a:rPr lang="en-US" sz="1600" b="1" u="sng" dirty="0"/>
              <a:t>Test Methodology: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DC pin test parametric test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ighlight>
                  <a:srgbClr val="FFFF00"/>
                </a:highlight>
              </a:rPr>
              <a:t>Test logic verification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ighlight>
                  <a:srgbClr val="FFFF00"/>
                </a:highlight>
              </a:rPr>
              <a:t>DC logic stuck-at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ighlight>
                  <a:srgbClr val="FFFF00"/>
                </a:highlight>
              </a:rPr>
              <a:t>At-speed logic delay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Memory testing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ighlight>
                  <a:srgbClr val="FFFF00"/>
                </a:highlight>
              </a:rPr>
              <a:t>Iddq testing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Specialty testing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Analog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ighlight>
                  <a:srgbClr val="FFFF00"/>
                </a:highlight>
              </a:rPr>
              <a:t>Burn-in testing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7666C7-3652-FCE2-AB51-1152C2F63FBD}"/>
              </a:ext>
            </a:extLst>
          </p:cNvPr>
          <p:cNvSpPr txBox="1"/>
          <p:nvPr/>
        </p:nvSpPr>
        <p:spPr>
          <a:xfrm>
            <a:off x="8835314" y="1553740"/>
            <a:ext cx="2952162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Setup tool environment</a:t>
            </a:r>
          </a:p>
          <a:p>
            <a:pPr marL="342900" indent="-342900">
              <a:buAutoNum type="arabicPeriod"/>
            </a:pPr>
            <a:r>
              <a:rPr lang="en-US" dirty="0"/>
              <a:t>Read design netlist</a:t>
            </a:r>
          </a:p>
          <a:p>
            <a:pPr marL="342900" indent="-342900">
              <a:buAutoNum type="arabicPeriod"/>
            </a:pPr>
            <a:r>
              <a:rPr lang="en-US" dirty="0"/>
              <a:t>Read standard-cell Verilog</a:t>
            </a:r>
          </a:p>
          <a:p>
            <a:pPr marL="342900" indent="-342900">
              <a:buAutoNum type="arabicPeriod"/>
            </a:pPr>
            <a:r>
              <a:rPr lang="en-US" dirty="0"/>
              <a:t>Build ATPG design model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Setup constraints </a:t>
            </a:r>
          </a:p>
          <a:p>
            <a:pPr marL="342900" indent="-342900">
              <a:buAutoNum type="arabicPeriod"/>
            </a:pPr>
            <a:r>
              <a:rPr lang="en-US" dirty="0"/>
              <a:t>Build chip testmodes</a:t>
            </a:r>
          </a:p>
          <a:p>
            <a:pPr marL="342900" indent="-342900">
              <a:buAutoNum type="arabicPeriod"/>
            </a:pPr>
            <a:r>
              <a:rPr lang="en-US" dirty="0"/>
              <a:t>DRC checks</a:t>
            </a:r>
          </a:p>
          <a:p>
            <a:pPr marL="342900" indent="-342900">
              <a:buAutoNum type="arabicPeriod"/>
            </a:pPr>
            <a:r>
              <a:rPr lang="en-US" dirty="0"/>
              <a:t>Enumerate list of faults</a:t>
            </a:r>
          </a:p>
          <a:p>
            <a:pPr marL="342900" indent="-342900">
              <a:buAutoNum type="arabicPeriod"/>
            </a:pPr>
            <a:r>
              <a:rPr lang="en-US" dirty="0"/>
              <a:t>Generate scan-chain tests</a:t>
            </a:r>
          </a:p>
          <a:p>
            <a:pPr marL="342900" indent="-342900">
              <a:buAutoNum type="arabicPeriod"/>
            </a:pPr>
            <a:r>
              <a:rPr lang="en-US" dirty="0"/>
              <a:t>Generate stuck-at ATPG patterns, simulate to calculate FC</a:t>
            </a:r>
          </a:p>
          <a:p>
            <a:pPr marL="342900" indent="-342900">
              <a:buAutoNum type="arabicPeriod"/>
            </a:pPr>
            <a:r>
              <a:rPr lang="en-US" dirty="0"/>
              <a:t>Generate two-cycle transition ATPG patterns, simulate to calculate FC</a:t>
            </a:r>
          </a:p>
          <a:p>
            <a:pPr marL="342900" indent="-342900">
              <a:buAutoNum type="arabicPeriod"/>
            </a:pPr>
            <a:r>
              <a:rPr lang="en-US" dirty="0"/>
              <a:t>Compact and write out Vector set in required format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4FB63-0030-4DD6-DDDB-E8FDB6A2EA2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8438530" y="1564815"/>
            <a:ext cx="396784" cy="17213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6CE14F-6064-5145-DBA7-5F59392B2582}"/>
              </a:ext>
            </a:extLst>
          </p:cNvPr>
          <p:cNvCxnSpPr>
            <a:cxnSpLocks/>
          </p:cNvCxnSpPr>
          <p:nvPr/>
        </p:nvCxnSpPr>
        <p:spPr>
          <a:xfrm>
            <a:off x="8436761" y="3286179"/>
            <a:ext cx="398553" cy="334587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E4B625E-BD47-788A-B8FB-47B8C60D8607}"/>
              </a:ext>
            </a:extLst>
          </p:cNvPr>
          <p:cNvSpPr txBox="1"/>
          <p:nvPr/>
        </p:nvSpPr>
        <p:spPr>
          <a:xfrm>
            <a:off x="9183935" y="1104865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ATPG Tool Flow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35D93B-C6ED-F05A-A234-DB513E7AF65F}"/>
              </a:ext>
            </a:extLst>
          </p:cNvPr>
          <p:cNvSpPr txBox="1"/>
          <p:nvPr/>
        </p:nvSpPr>
        <p:spPr>
          <a:xfrm>
            <a:off x="5366289" y="5209613"/>
            <a:ext cx="307047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‘Tool Flow’ helps execute a ‘Test Methodology’ to achieve the overall ‘Design Goal’.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8FC7BD-771E-B816-2925-2BED9245CEEC}"/>
              </a:ext>
            </a:extLst>
          </p:cNvPr>
          <p:cNvSpPr txBox="1"/>
          <p:nvPr/>
        </p:nvSpPr>
        <p:spPr>
          <a:xfrm rot="16200000">
            <a:off x="-1118487" y="3474777"/>
            <a:ext cx="416848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DFT</a:t>
            </a:r>
            <a:r>
              <a:rPr lang="en-US" dirty="0"/>
              <a:t> methodology influences the</a:t>
            </a:r>
            <a:r>
              <a:rPr lang="en-US" b="1" dirty="0"/>
              <a:t> ATPG</a:t>
            </a:r>
            <a:r>
              <a:rPr lang="en-US" dirty="0"/>
              <a:t> methodology or the other way round. </a:t>
            </a:r>
            <a:br>
              <a:rPr lang="en-US" dirty="0"/>
            </a:br>
            <a:r>
              <a:rPr lang="en-US" dirty="0"/>
              <a:t>It also impacts the </a:t>
            </a:r>
            <a:r>
              <a:rPr lang="en-US" b="1" dirty="0"/>
              <a:t>Physical Design </a:t>
            </a:r>
            <a:r>
              <a:rPr lang="en-US" dirty="0"/>
              <a:t>flow.</a:t>
            </a:r>
          </a:p>
        </p:txBody>
      </p:sp>
      <p:sp>
        <p:nvSpPr>
          <p:cNvPr id="50" name="Arrow: Curved Right 49">
            <a:extLst>
              <a:ext uri="{FF2B5EF4-FFF2-40B4-BE49-F238E27FC236}">
                <a16:creationId xmlns:a16="http://schemas.microsoft.com/office/drawing/2014/main" id="{F29F2D7D-334A-9067-32A5-6BDD3ED92468}"/>
              </a:ext>
            </a:extLst>
          </p:cNvPr>
          <p:cNvSpPr/>
          <p:nvPr/>
        </p:nvSpPr>
        <p:spPr>
          <a:xfrm>
            <a:off x="1710276" y="3042978"/>
            <a:ext cx="292015" cy="58516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urved Right 50">
            <a:extLst>
              <a:ext uri="{FF2B5EF4-FFF2-40B4-BE49-F238E27FC236}">
                <a16:creationId xmlns:a16="http://schemas.microsoft.com/office/drawing/2014/main" id="{F9C3D1C6-12DB-7986-9AED-B464D3987FF4}"/>
              </a:ext>
            </a:extLst>
          </p:cNvPr>
          <p:cNvSpPr/>
          <p:nvPr/>
        </p:nvSpPr>
        <p:spPr>
          <a:xfrm rot="12093933">
            <a:off x="4589184" y="3028110"/>
            <a:ext cx="292015" cy="58516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Arrow: Curved Right 51">
            <a:extLst>
              <a:ext uri="{FF2B5EF4-FFF2-40B4-BE49-F238E27FC236}">
                <a16:creationId xmlns:a16="http://schemas.microsoft.com/office/drawing/2014/main" id="{DE8FD035-3C0F-D635-5BCD-0D5A391FBEB0}"/>
              </a:ext>
            </a:extLst>
          </p:cNvPr>
          <p:cNvSpPr/>
          <p:nvPr/>
        </p:nvSpPr>
        <p:spPr>
          <a:xfrm>
            <a:off x="1606146" y="3018497"/>
            <a:ext cx="400038" cy="134573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0647602-3C74-D0AF-C444-A51D6492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1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6E92-EB3E-3468-603E-3824300E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69B1D-A5E3-9134-0F0A-3B3EF953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3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C02F-BC3E-4D73-99D7-3AD26B7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72" y="722476"/>
            <a:ext cx="11029616" cy="460819"/>
          </a:xfrm>
        </p:spPr>
        <p:txBody>
          <a:bodyPr/>
          <a:lstStyle/>
          <a:p>
            <a:r>
              <a:rPr lang="en-US" cap="none" dirty="0"/>
              <a:t>Future Developments in ‘Design Methodologies’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6E062-77AB-4271-953D-208FA6998199}"/>
              </a:ext>
            </a:extLst>
          </p:cNvPr>
          <p:cNvSpPr txBox="1"/>
          <p:nvPr/>
        </p:nvSpPr>
        <p:spPr>
          <a:xfrm>
            <a:off x="408472" y="1183295"/>
            <a:ext cx="1130117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Design methodologies will continue to address the following challenges: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2"/>
                </a:solidFill>
              </a:rPr>
              <a:t>Hardware-software co-design and verification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SoC’s increasingly involve multiple IPs (often from multiple vendors) connected by a </a:t>
            </a:r>
            <a:r>
              <a:rPr lang="en-US" sz="2000" i="1" dirty="0"/>
              <a:t>bus architecture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Verification complexity increases proportionately with design complexity 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u="sng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2"/>
                </a:solidFill>
              </a:rPr>
              <a:t>Design for Testability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dealing with newer defect mechanisms in advanced nodes, low pin count testing and cost of testing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u="sng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2"/>
                </a:solidFill>
              </a:rPr>
              <a:t>Design Integrity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 cross talk, IR drop, timing closure, Electromigration (EM), Electrostatic Discharge (ESD)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u="sng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2"/>
                </a:solidFill>
              </a:rPr>
              <a:t>3DIC Integration and Packaging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 Integrating heterogenous cores (digital, analog, memory etc.) and 3D IC integration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2"/>
                </a:solidFill>
              </a:rPr>
              <a:t>Power, Thermal and Timing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Timing closure – ensuring design meets the timing checks and requirements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Higher power = hotter chips!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776A8-D860-D5A3-BE55-2307AB58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76356-9672-AF51-9622-0B82814938A8}"/>
              </a:ext>
            </a:extLst>
          </p:cNvPr>
          <p:cNvSpPr txBox="1"/>
          <p:nvPr/>
        </p:nvSpPr>
        <p:spPr>
          <a:xfrm>
            <a:off x="414044" y="767342"/>
            <a:ext cx="1111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FC596-7C5A-E4AC-FEDD-A4862A6BB79D}"/>
              </a:ext>
            </a:extLst>
          </p:cNvPr>
          <p:cNvSpPr txBox="1"/>
          <p:nvPr/>
        </p:nvSpPr>
        <p:spPr>
          <a:xfrm>
            <a:off x="414044" y="1474036"/>
            <a:ext cx="111191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Motivation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Electronic Systems – an Overview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Electronic Systems Design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Standard Cell-Based ASIC Design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FPGA based Design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Analog VLSI Design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Mixed-Signal VLSI Design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Executing Design Methodologies using EDA tools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Summary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References and More Resources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CD8DC-CDE4-3FC6-754C-33046667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35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C02F-BC3E-4D73-99D7-3AD26B7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72" y="722476"/>
            <a:ext cx="11029616" cy="460819"/>
          </a:xfrm>
        </p:spPr>
        <p:txBody>
          <a:bodyPr/>
          <a:lstStyle/>
          <a:p>
            <a:r>
              <a:rPr lang="en-US" cap="none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6E062-77AB-4271-953D-208FA6998199}"/>
              </a:ext>
            </a:extLst>
          </p:cNvPr>
          <p:cNvSpPr txBox="1"/>
          <p:nvPr/>
        </p:nvSpPr>
        <p:spPr>
          <a:xfrm>
            <a:off x="408471" y="1289829"/>
            <a:ext cx="112479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Electronic systems form the backbone of the modern digital economy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Multiple players – EDA/IP, fabless, foundry, IDM’s etc. make up the semiconductor value chain and ecosystem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/>
              <a:t>System on Chip (SoC) </a:t>
            </a:r>
            <a:r>
              <a:rPr lang="en-US" dirty="0"/>
              <a:t>- integrates a complete computing system on a single chip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Today’s electronic systems are mostly developed using ‘Hardware-Software Co-design Methodology’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Design methodology </a:t>
            </a:r>
            <a:r>
              <a:rPr lang="en-US" dirty="0"/>
              <a:t>- sequence of steps needed to convert a ‘concept’ into ‘working silicon’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Successful design methodology development is a multi-disciplinary endeavor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Hardware architecture and systems engineering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Circuit Design (digital and analog)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Verification technologies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Test Engineering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Fabrication, physical layout design and semiconductor physics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Expertise in use of advanced EDA tools, tool scripting etc.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Optimum use of compute resources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Design Data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D4FC4-32D1-40A5-B0A4-46228503663F}"/>
              </a:ext>
            </a:extLst>
          </p:cNvPr>
          <p:cNvSpPr txBox="1"/>
          <p:nvPr/>
        </p:nvSpPr>
        <p:spPr>
          <a:xfrm>
            <a:off x="1108801" y="5566539"/>
            <a:ext cx="98472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“There is no single right way to design a chip, but sure there are many wrong ways.”</a:t>
            </a:r>
          </a:p>
          <a:p>
            <a:r>
              <a:rPr lang="en-US" sz="2400" i="1" dirty="0"/>
              <a:t>																	-Anonymous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6153-082B-CC72-9036-272D9B0E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9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C02F-BC3E-4D73-99D7-3AD26B76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F94F5-A5C8-9019-7D65-96C0860F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B5BAC-C850-37A6-C1DB-E8616338DB76}"/>
              </a:ext>
            </a:extLst>
          </p:cNvPr>
          <p:cNvSpPr txBox="1"/>
          <p:nvPr/>
        </p:nvSpPr>
        <p:spPr>
          <a:xfrm>
            <a:off x="581192" y="1439267"/>
            <a:ext cx="11029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Kaeslin, Hubert. Top-down digital VLSI design: from architectures to gate-level circuits and FPGAs. Morgan Kaufmann, 2014.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Dillinger, Thomas. VLSI Design Methodology Development. Prentice Hall, 2019.</a:t>
            </a:r>
          </a:p>
        </p:txBody>
      </p:sp>
    </p:spTree>
    <p:extLst>
      <p:ext uri="{BB962C8B-B14F-4D97-AF65-F5344CB8AC3E}">
        <p14:creationId xmlns:p14="http://schemas.microsoft.com/office/powerpoint/2010/main" val="429105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6E92-EB3E-3468-603E-3824300E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BCA7-DA23-FE9D-A77A-51DE14716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Who? What? and Why?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F1CA-2FAE-6F98-F183-58BE80B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3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FAE8-4A98-3C7A-6CBC-041E5DDB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691996"/>
            <a:ext cx="11029616" cy="460819"/>
          </a:xfrm>
        </p:spPr>
        <p:txBody>
          <a:bodyPr/>
          <a:lstStyle/>
          <a:p>
            <a:r>
              <a:rPr lang="en-US" cap="none" dirty="0"/>
              <a:t>What?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9BB43-B99C-1E2D-1E89-ED71C41D6E57}"/>
              </a:ext>
            </a:extLst>
          </p:cNvPr>
          <p:cNvSpPr txBox="1"/>
          <p:nvPr/>
        </p:nvSpPr>
        <p:spPr>
          <a:xfrm>
            <a:off x="438952" y="1313109"/>
            <a:ext cx="11119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Economics of Electronic Systems Design (ESD)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Understand various market players - EDA/IP, fabless, </a:t>
            </a:r>
            <a:r>
              <a:rPr lang="en-US" sz="2000" dirty="0" err="1"/>
              <a:t>fablite</a:t>
            </a:r>
            <a:r>
              <a:rPr lang="en-US" sz="2000" dirty="0"/>
              <a:t>, foundry etc.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Introduction to basics of Electronics Systems Design Methodology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VLSI design methodologies – Digital, Analog and Mixed-Signal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Various EDA tools involved in the design process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‘Hardware-Software Co-design’ using ‘Platform SoCs’ or ‘MpSoC’s’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6E9E1-33B5-435A-8B6E-2C17A7BB536E}"/>
              </a:ext>
            </a:extLst>
          </p:cNvPr>
          <p:cNvSpPr txBox="1"/>
          <p:nvPr/>
        </p:nvSpPr>
        <p:spPr>
          <a:xfrm>
            <a:off x="438952" y="3946674"/>
            <a:ext cx="1135947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</a:t>
            </a:r>
            <a:r>
              <a:rPr lang="en-US" sz="2000" b="1" u="sng" dirty="0">
                <a:solidFill>
                  <a:srgbClr val="FF0000"/>
                </a:solidFill>
              </a:rPr>
              <a:t>NOT</a:t>
            </a:r>
            <a:r>
              <a:rPr lang="en-US" sz="2000" b="1" dirty="0"/>
              <a:t> covered?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Transistors, semiconductor physics etc. deliberately left out to focus on higher levels of abstraction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Memory design will be included in future revisions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Analog design (the presenter is a ‘Software Engineer’ who writes C++ but knows a bit of DFT/ATPG)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Advanced topics in Physical Design and Implementation – beyond author’s level of expertise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572C9-A3EC-4609-9F0E-59E739BD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FAE8-4A98-3C7A-6CBC-041E5DDB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691996"/>
            <a:ext cx="11029616" cy="460819"/>
          </a:xfrm>
        </p:spPr>
        <p:txBody>
          <a:bodyPr/>
          <a:lstStyle/>
          <a:p>
            <a:r>
              <a:rPr lang="en-US" cap="none" dirty="0"/>
              <a:t>Why?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9BB43-B99C-1E2D-1E89-ED71C41D6E57}"/>
              </a:ext>
            </a:extLst>
          </p:cNvPr>
          <p:cNvSpPr txBox="1"/>
          <p:nvPr/>
        </p:nvSpPr>
        <p:spPr>
          <a:xfrm>
            <a:off x="438952" y="1304232"/>
            <a:ext cx="11119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‘Software Engineers’ interested to learn more about VLSI and chip design 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Many want to learn about different EDA tools and how they fit in the overall design 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Stuff you don’t learn in EE/ECE/CE curriculum but are expected to pick up on your own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Clarify basic terminology and three-four letter acronyms - VLSI, ASIC, ASSP, SoC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Provide pointers and useful references for those looking for more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7F1BA-BDBB-4FC1-A176-A3B72048034E}"/>
              </a:ext>
            </a:extLst>
          </p:cNvPr>
          <p:cNvSpPr txBox="1"/>
          <p:nvPr/>
        </p:nvSpPr>
        <p:spPr>
          <a:xfrm>
            <a:off x="394162" y="3429000"/>
            <a:ext cx="111191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Collection of </a:t>
            </a:r>
            <a:r>
              <a:rPr lang="en-US" sz="2000" b="1" dirty="0"/>
              <a:t>‘Personal Notes</a:t>
            </a:r>
            <a:r>
              <a:rPr lang="en-US" sz="2000" dirty="0"/>
              <a:t>’ and </a:t>
            </a:r>
            <a:r>
              <a:rPr lang="en-US" sz="2000" b="1" dirty="0"/>
              <a:t>‘Illustrations’ </a:t>
            </a:r>
            <a:r>
              <a:rPr lang="en-US" sz="2000" dirty="0"/>
              <a:t>attempts to cover the following topics: 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2"/>
                </a:solidFill>
              </a:rPr>
              <a:t>Electronic Systems Design Methodology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2"/>
                </a:solidFill>
              </a:rPr>
              <a:t>EDA Software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2"/>
                </a:solidFill>
              </a:rPr>
              <a:t>VLSI Test Engineering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depth of material is akin to a ‘motivational’ or ‘101’ lecture given in relevant EE/CE courses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Limited to my knowledge and experience gained in the past 4.5 years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25103-1985-CD95-6D45-47CDF691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6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6E92-EB3E-3468-603E-3824300E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 Systems – </a:t>
            </a:r>
            <a:r>
              <a:rPr lang="en-US" cap="none" dirty="0"/>
              <a:t>an</a:t>
            </a:r>
            <a:r>
              <a:rPr lang="en-US" dirty="0"/>
              <a:t>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BCA7-DA23-FE9D-A77A-51DE14716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Integrated Circuits (IC), economic impact and the design ecosystem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7EFF-3A06-AD27-80E4-D79D0716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5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FAE8-4A98-3C7A-6CBC-041E5DDB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691996"/>
            <a:ext cx="11285688" cy="460819"/>
          </a:xfrm>
        </p:spPr>
        <p:txBody>
          <a:bodyPr/>
          <a:lstStyle/>
          <a:p>
            <a:r>
              <a:rPr lang="en-US" cap="none" dirty="0"/>
              <a:t>Preliminaries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07C10-89D4-27C3-CF9F-870A7D8AB162}"/>
              </a:ext>
            </a:extLst>
          </p:cNvPr>
          <p:cNvSpPr txBox="1"/>
          <p:nvPr/>
        </p:nvSpPr>
        <p:spPr>
          <a:xfrm>
            <a:off x="453156" y="1321411"/>
            <a:ext cx="11285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Integrated Circuit (IC)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– electronic circuit fabricated on a single piece of semiconductor material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Wafer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– extremely thin circular disk of semiconductor material used to fabricate multiple ICs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– individual IC  ‘sliced’ from a wafer,  ‘naked die’ before packaging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Chip (aka microchip)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– an IC which is hermitically sealed/packaged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Printed Circuit Board (PCB)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– polysilicon material used to interconnect and hold together several chips to form an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‘</a:t>
            </a:r>
            <a:r>
              <a:rPr lang="en-US" sz="2000" dirty="0">
                <a:solidFill>
                  <a:schemeClr val="accent1"/>
                </a:solidFill>
                <a:latin typeface="Gill Sans MT" panose="020B0502020104020203"/>
              </a:rPr>
              <a:t>Electronic System’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A3362-F83B-76C7-BD93-9EB7DC1D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C02F-BC3E-4D73-99D7-3AD26B7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93" y="649346"/>
            <a:ext cx="11029616" cy="460819"/>
          </a:xfrm>
        </p:spPr>
        <p:txBody>
          <a:bodyPr/>
          <a:lstStyle/>
          <a:p>
            <a:r>
              <a:rPr lang="en-US" cap="none" dirty="0"/>
              <a:t>Electronic Systems Evolution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1109E5-8CFE-55AB-7FE7-64F7F1D483A0}"/>
              </a:ext>
            </a:extLst>
          </p:cNvPr>
          <p:cNvGrpSpPr/>
          <p:nvPr/>
        </p:nvGrpSpPr>
        <p:grpSpPr>
          <a:xfrm>
            <a:off x="525361" y="1209282"/>
            <a:ext cx="5050083" cy="4937760"/>
            <a:chOff x="574797" y="1529058"/>
            <a:chExt cx="5050083" cy="49377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C5E8D8-D3E7-8697-D0ED-EA1CAC80BC72}"/>
                </a:ext>
              </a:extLst>
            </p:cNvPr>
            <p:cNvSpPr/>
            <p:nvPr/>
          </p:nvSpPr>
          <p:spPr>
            <a:xfrm>
              <a:off x="574797" y="1529058"/>
              <a:ext cx="5050083" cy="4937760"/>
            </a:xfrm>
            <a:prstGeom prst="rect">
              <a:avLst/>
            </a:prstGeom>
            <a:solidFill>
              <a:srgbClr val="2049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F2C6CB-DDEA-39DA-CDEB-5A6F9461978A}"/>
                </a:ext>
              </a:extLst>
            </p:cNvPr>
            <p:cNvSpPr/>
            <p:nvPr/>
          </p:nvSpPr>
          <p:spPr>
            <a:xfrm>
              <a:off x="834187" y="1811640"/>
              <a:ext cx="947194" cy="72894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Clock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3EB4C4-4BFF-BB5E-788D-B673B8FFB649}"/>
                </a:ext>
              </a:extLst>
            </p:cNvPr>
            <p:cNvSpPr/>
            <p:nvPr/>
          </p:nvSpPr>
          <p:spPr>
            <a:xfrm>
              <a:off x="777167" y="4418520"/>
              <a:ext cx="2220033" cy="668113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ASIC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7FCCCA-9174-4787-3879-D2861D1C904F}"/>
                </a:ext>
              </a:extLst>
            </p:cNvPr>
            <p:cNvSpPr/>
            <p:nvPr/>
          </p:nvSpPr>
          <p:spPr>
            <a:xfrm>
              <a:off x="3630253" y="5922762"/>
              <a:ext cx="676283" cy="40255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7258D3-21FC-ED3E-6AF1-4EB9B7AEED8A}"/>
                </a:ext>
              </a:extLst>
            </p:cNvPr>
            <p:cNvSpPr/>
            <p:nvPr/>
          </p:nvSpPr>
          <p:spPr>
            <a:xfrm>
              <a:off x="4627566" y="5922762"/>
              <a:ext cx="676283" cy="40255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3DADC5-D79D-10BF-98AE-A52EA6D3C5B5}"/>
                </a:ext>
              </a:extLst>
            </p:cNvPr>
            <p:cNvSpPr/>
            <p:nvPr/>
          </p:nvSpPr>
          <p:spPr>
            <a:xfrm>
              <a:off x="818607" y="3191824"/>
              <a:ext cx="1792513" cy="711400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ROM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8F7D57-D415-DD9A-E506-FABF314C3E79}"/>
                </a:ext>
              </a:extLst>
            </p:cNvPr>
            <p:cNvSpPr/>
            <p:nvPr/>
          </p:nvSpPr>
          <p:spPr>
            <a:xfrm>
              <a:off x="2371375" y="1831355"/>
              <a:ext cx="947194" cy="72894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Chip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42F2B8-C25F-E07C-43AA-3578FA0A2A5A}"/>
                </a:ext>
              </a:extLst>
            </p:cNvPr>
            <p:cNvSpPr/>
            <p:nvPr/>
          </p:nvSpPr>
          <p:spPr>
            <a:xfrm>
              <a:off x="3089194" y="3002092"/>
              <a:ext cx="947194" cy="986433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Chip 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4BE1B0-3BAA-DA2A-A881-2F8D8DE5943F}"/>
                </a:ext>
              </a:extLst>
            </p:cNvPr>
            <p:cNvSpPr/>
            <p:nvPr/>
          </p:nvSpPr>
          <p:spPr>
            <a:xfrm>
              <a:off x="4459672" y="3014684"/>
              <a:ext cx="947194" cy="986433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DSP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6AC2E0E-1238-84DD-0005-C35A1D09E3CC}"/>
                </a:ext>
              </a:extLst>
            </p:cNvPr>
            <p:cNvSpPr/>
            <p:nvPr/>
          </p:nvSpPr>
          <p:spPr>
            <a:xfrm>
              <a:off x="3215961" y="4398094"/>
              <a:ext cx="1504868" cy="1248424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µP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955861-2913-4FE9-936C-6406E37955BD}"/>
                </a:ext>
              </a:extLst>
            </p:cNvPr>
            <p:cNvSpPr/>
            <p:nvPr/>
          </p:nvSpPr>
          <p:spPr>
            <a:xfrm>
              <a:off x="3621964" y="1763992"/>
              <a:ext cx="1784902" cy="986433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RAM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CB5DF6-6DB9-DD73-15CE-9345B4A95B17}"/>
                </a:ext>
              </a:extLst>
            </p:cNvPr>
            <p:cNvSpPr/>
            <p:nvPr/>
          </p:nvSpPr>
          <p:spPr>
            <a:xfrm>
              <a:off x="777167" y="6124038"/>
              <a:ext cx="198193" cy="201276"/>
            </a:xfrm>
            <a:prstGeom prst="ellipse">
              <a:avLst/>
            </a:prstGeom>
            <a:noFill/>
            <a:ln>
              <a:solidFill>
                <a:srgbClr val="F5EE8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1B570EB-4F7D-3586-1F9A-DA2BCE3AF3AF}"/>
                </a:ext>
              </a:extLst>
            </p:cNvPr>
            <p:cNvCxnSpPr>
              <a:cxnSpLocks/>
            </p:cNvCxnSpPr>
            <p:nvPr/>
          </p:nvCxnSpPr>
          <p:spPr>
            <a:xfrm>
              <a:off x="2814017" y="2631202"/>
              <a:ext cx="0" cy="1766892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6317F9-8FE0-8DB5-2C2C-A242A151BD4E}"/>
                </a:ext>
              </a:extLst>
            </p:cNvPr>
            <p:cNvCxnSpPr>
              <a:cxnSpLocks/>
            </p:cNvCxnSpPr>
            <p:nvPr/>
          </p:nvCxnSpPr>
          <p:spPr>
            <a:xfrm>
              <a:off x="3562791" y="3997938"/>
              <a:ext cx="0" cy="380816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853E48-3FE5-E3C2-062C-67F14ECCC348}"/>
                </a:ext>
              </a:extLst>
            </p:cNvPr>
            <p:cNvCxnSpPr>
              <a:cxnSpLocks/>
            </p:cNvCxnSpPr>
            <p:nvPr/>
          </p:nvCxnSpPr>
          <p:spPr>
            <a:xfrm>
              <a:off x="4303167" y="2808123"/>
              <a:ext cx="0" cy="1570631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CA43674-6E2E-3301-D76B-2B859D16F512}"/>
                </a:ext>
              </a:extLst>
            </p:cNvPr>
            <p:cNvCxnSpPr>
              <a:cxnSpLocks/>
            </p:cNvCxnSpPr>
            <p:nvPr/>
          </p:nvCxnSpPr>
          <p:spPr>
            <a:xfrm>
              <a:off x="4965707" y="4041506"/>
              <a:ext cx="0" cy="1881256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D4A8E1D-1F92-E087-9184-529F53F95B01}"/>
                </a:ext>
              </a:extLst>
            </p:cNvPr>
            <p:cNvCxnSpPr>
              <a:cxnSpLocks/>
            </p:cNvCxnSpPr>
            <p:nvPr/>
          </p:nvCxnSpPr>
          <p:spPr>
            <a:xfrm>
              <a:off x="1313828" y="5080754"/>
              <a:ext cx="668000" cy="503845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E9CF24D-C2AF-0C8A-2545-8AC57C8803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8045" y="5584599"/>
              <a:ext cx="1206892" cy="7857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FC1547-52ED-B313-582A-3720427A824C}"/>
                </a:ext>
              </a:extLst>
            </p:cNvPr>
            <p:cNvCxnSpPr>
              <a:cxnSpLocks/>
            </p:cNvCxnSpPr>
            <p:nvPr/>
          </p:nvCxnSpPr>
          <p:spPr>
            <a:xfrm>
              <a:off x="1682722" y="5103612"/>
              <a:ext cx="457914" cy="311747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E1053E6-BA2F-8E3C-6432-7281FBD385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2574" y="5417742"/>
              <a:ext cx="1047170" cy="19148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2C0F187-B09A-544A-00C4-C73BC039C6E8}"/>
                </a:ext>
              </a:extLst>
            </p:cNvPr>
            <p:cNvCxnSpPr>
              <a:cxnSpLocks/>
            </p:cNvCxnSpPr>
            <p:nvPr/>
          </p:nvCxnSpPr>
          <p:spPr>
            <a:xfrm>
              <a:off x="2105696" y="5098826"/>
              <a:ext cx="225160" cy="188651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6382E01-9CC0-A588-C015-1FFD690F2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7073" y="5281324"/>
              <a:ext cx="872671" cy="7829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9DC728A-FAD4-21DB-F5B4-E9D25EB667F1}"/>
                </a:ext>
              </a:extLst>
            </p:cNvPr>
            <p:cNvCxnSpPr>
              <a:cxnSpLocks/>
            </p:cNvCxnSpPr>
            <p:nvPr/>
          </p:nvCxnSpPr>
          <p:spPr>
            <a:xfrm>
              <a:off x="3968394" y="5646518"/>
              <a:ext cx="0" cy="276244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A4E5B5-440F-40E4-55E6-1F73D06ED80B}"/>
                </a:ext>
              </a:extLst>
            </p:cNvPr>
            <p:cNvCxnSpPr>
              <a:cxnSpLocks/>
            </p:cNvCxnSpPr>
            <p:nvPr/>
          </p:nvCxnSpPr>
          <p:spPr>
            <a:xfrm>
              <a:off x="4933269" y="2787846"/>
              <a:ext cx="0" cy="204834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48D8B9D-EF44-7E65-DCF2-CC7AD3FA94E2}"/>
                </a:ext>
              </a:extLst>
            </p:cNvPr>
            <p:cNvCxnSpPr>
              <a:cxnSpLocks/>
            </p:cNvCxnSpPr>
            <p:nvPr/>
          </p:nvCxnSpPr>
          <p:spPr>
            <a:xfrm>
              <a:off x="1292104" y="2553104"/>
              <a:ext cx="0" cy="638720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6CA2B9A-8B39-961D-C8CF-585A28245378}"/>
                </a:ext>
              </a:extLst>
            </p:cNvPr>
            <p:cNvCxnSpPr>
              <a:cxnSpLocks/>
            </p:cNvCxnSpPr>
            <p:nvPr/>
          </p:nvCxnSpPr>
          <p:spPr>
            <a:xfrm>
              <a:off x="1781381" y="2195826"/>
              <a:ext cx="589994" cy="0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9472BF1-3076-FD2A-3C1C-52C723642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8836" y="3997938"/>
              <a:ext cx="0" cy="380816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3EB7F3-2509-6409-CFF2-FD7C3585E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3476" y="4017278"/>
              <a:ext cx="0" cy="380816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FEE19F1-95B4-A823-205D-20F6652BE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2482" y="3997938"/>
              <a:ext cx="0" cy="380816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4FB5D-13DC-DC75-1E8E-AC8A65517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2776" y="3987274"/>
              <a:ext cx="0" cy="380816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84E5B7B-2B81-FC82-8A97-72CDD9D2CCAA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3318569" y="2257209"/>
              <a:ext cx="303395" cy="0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21CB594-8098-A8CF-A043-F972B0160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4588" y="2301109"/>
              <a:ext cx="597728" cy="613716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A5BEB42-018D-F6D3-8A22-A7146E9E9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200" y="2938683"/>
              <a:ext cx="27388" cy="1440071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CFD8B88-EDF6-11AF-947A-CBE69BF7A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3545" y="4017278"/>
              <a:ext cx="2623" cy="351206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A6CBF02-39BC-D2CA-7A13-B9CDBDF354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141" y="2600347"/>
              <a:ext cx="2623" cy="351206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63374C-AFEB-9721-062F-694C42BB8999}"/>
                </a:ext>
              </a:extLst>
            </p:cNvPr>
            <p:cNvCxnSpPr>
              <a:cxnSpLocks/>
            </p:cNvCxnSpPr>
            <p:nvPr/>
          </p:nvCxnSpPr>
          <p:spPr>
            <a:xfrm>
              <a:off x="1587516" y="2951886"/>
              <a:ext cx="346093" cy="227416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971F7E0-EEFB-9639-CDB3-00551ACEB669}"/>
                </a:ext>
              </a:extLst>
            </p:cNvPr>
            <p:cNvSpPr/>
            <p:nvPr/>
          </p:nvSpPr>
          <p:spPr>
            <a:xfrm>
              <a:off x="1137002" y="5727281"/>
              <a:ext cx="2220033" cy="668113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ASIC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F47C603-3F4D-FDCD-F529-9961BE788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7784" y="5123318"/>
              <a:ext cx="0" cy="603963"/>
            </a:xfrm>
            <a:prstGeom prst="line">
              <a:avLst/>
            </a:prstGeom>
            <a:ln w="57150">
              <a:solidFill>
                <a:srgbClr val="F5E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CD21F71-58BA-2CB2-D0D5-5887B6A93883}"/>
              </a:ext>
            </a:extLst>
          </p:cNvPr>
          <p:cNvSpPr txBox="1"/>
          <p:nvPr/>
        </p:nvSpPr>
        <p:spPr>
          <a:xfrm>
            <a:off x="878763" y="6236689"/>
            <a:ext cx="443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Printed Circuit Board with multiple ICs</a:t>
            </a:r>
          </a:p>
        </p:txBody>
      </p:sp>
      <p:sp>
        <p:nvSpPr>
          <p:cNvPr id="91" name="Arrow: Striped Right 90">
            <a:extLst>
              <a:ext uri="{FF2B5EF4-FFF2-40B4-BE49-F238E27FC236}">
                <a16:creationId xmlns:a16="http://schemas.microsoft.com/office/drawing/2014/main" id="{59D8F657-4C0C-29B3-512A-2D01CD54AC63}"/>
              </a:ext>
            </a:extLst>
          </p:cNvPr>
          <p:cNvSpPr/>
          <p:nvPr/>
        </p:nvSpPr>
        <p:spPr>
          <a:xfrm>
            <a:off x="5793678" y="3550536"/>
            <a:ext cx="1139843" cy="565953"/>
          </a:xfrm>
          <a:prstGeom prst="stripedRightArrow">
            <a:avLst/>
          </a:prstGeom>
          <a:solidFill>
            <a:srgbClr val="8590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BC41928-5020-1680-10F6-EF4FA7692648}"/>
              </a:ext>
            </a:extLst>
          </p:cNvPr>
          <p:cNvGrpSpPr/>
          <p:nvPr/>
        </p:nvGrpSpPr>
        <p:grpSpPr>
          <a:xfrm>
            <a:off x="7115928" y="649346"/>
            <a:ext cx="4695660" cy="5906698"/>
            <a:chOff x="7133412" y="616631"/>
            <a:chExt cx="4695660" cy="590669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F56B7A9-9356-0C69-21D2-77B3785C055E}"/>
                </a:ext>
              </a:extLst>
            </p:cNvPr>
            <p:cNvGrpSpPr/>
            <p:nvPr/>
          </p:nvGrpSpPr>
          <p:grpSpPr>
            <a:xfrm>
              <a:off x="7363791" y="1709102"/>
              <a:ext cx="4087990" cy="3937416"/>
              <a:chOff x="116208" y="1343329"/>
              <a:chExt cx="5291425" cy="5224007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92E480B7-42B1-B8F0-12F0-322E44FFCC97}"/>
                  </a:ext>
                </a:extLst>
              </p:cNvPr>
              <p:cNvGrpSpPr/>
              <p:nvPr/>
            </p:nvGrpSpPr>
            <p:grpSpPr>
              <a:xfrm>
                <a:off x="422165" y="1343329"/>
                <a:ext cx="4985468" cy="5224007"/>
                <a:chOff x="422165" y="1272209"/>
                <a:chExt cx="4985468" cy="5224007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289D7A8D-F97A-4C4F-AFB8-D189E840AD19}"/>
                    </a:ext>
                  </a:extLst>
                </p:cNvPr>
                <p:cNvSpPr/>
                <p:nvPr/>
              </p:nvSpPr>
              <p:spPr>
                <a:xfrm>
                  <a:off x="422165" y="1272209"/>
                  <a:ext cx="4985468" cy="5224007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953DB4E-A7EB-532A-3728-4AF244683455}"/>
                    </a:ext>
                  </a:extLst>
                </p:cNvPr>
                <p:cNvSpPr/>
                <p:nvPr/>
              </p:nvSpPr>
              <p:spPr>
                <a:xfrm>
                  <a:off x="3838864" y="4419648"/>
                  <a:ext cx="1447138" cy="133373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µP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09FFEED-5293-C982-7B39-A87E956CC5DD}"/>
                    </a:ext>
                  </a:extLst>
                </p:cNvPr>
                <p:cNvSpPr/>
                <p:nvPr/>
              </p:nvSpPr>
              <p:spPr>
                <a:xfrm>
                  <a:off x="3838864" y="2975209"/>
                  <a:ext cx="1447138" cy="133373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µP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997D0E74-F9C1-8F71-5E45-9AD9663D15BB}"/>
                    </a:ext>
                  </a:extLst>
                </p:cNvPr>
                <p:cNvSpPr/>
                <p:nvPr/>
              </p:nvSpPr>
              <p:spPr>
                <a:xfrm>
                  <a:off x="557485" y="4988330"/>
                  <a:ext cx="987865" cy="133373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RF Modem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AC0FE65-CF8D-D127-DC47-387B6F1B3B2F}"/>
                    </a:ext>
                  </a:extLst>
                </p:cNvPr>
                <p:cNvSpPr/>
                <p:nvPr/>
              </p:nvSpPr>
              <p:spPr>
                <a:xfrm>
                  <a:off x="1675820" y="4980926"/>
                  <a:ext cx="1447138" cy="1333736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Core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C7441B2C-1C25-98DF-E0D1-69A5C5EC8FE7}"/>
                    </a:ext>
                  </a:extLst>
                </p:cNvPr>
                <p:cNvSpPr/>
                <p:nvPr/>
              </p:nvSpPr>
              <p:spPr>
                <a:xfrm>
                  <a:off x="3796168" y="5876014"/>
                  <a:ext cx="704270" cy="438648"/>
                </a:xfrm>
                <a:prstGeom prst="rect">
                  <a:avLst/>
                </a:prstGeom>
                <a:solidFill>
                  <a:srgbClr val="2D8E96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DAC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2208158-A50F-E1F0-7C03-50757CFB56CD}"/>
                    </a:ext>
                  </a:extLst>
                </p:cNvPr>
                <p:cNvSpPr/>
                <p:nvPr/>
              </p:nvSpPr>
              <p:spPr>
                <a:xfrm>
                  <a:off x="4601900" y="5876014"/>
                  <a:ext cx="704270" cy="43864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ADC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8BC427B3-11E2-2D9E-FBEA-13902AFDAD41}"/>
                    </a:ext>
                  </a:extLst>
                </p:cNvPr>
                <p:cNvSpPr/>
                <p:nvPr/>
              </p:nvSpPr>
              <p:spPr>
                <a:xfrm>
                  <a:off x="565000" y="3429000"/>
                  <a:ext cx="3094672" cy="1437959"/>
                </a:xfrm>
                <a:prstGeom prst="rect">
                  <a:avLst/>
                </a:prstGeom>
                <a:solidFill>
                  <a:schemeClr val="accent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Memory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2E3BE12-BCC6-7A83-2E0D-FC7430E85C91}"/>
                    </a:ext>
                  </a:extLst>
                </p:cNvPr>
                <p:cNvSpPr/>
                <p:nvPr/>
              </p:nvSpPr>
              <p:spPr>
                <a:xfrm>
                  <a:off x="3206589" y="1434409"/>
                  <a:ext cx="2099581" cy="749316"/>
                </a:xfrm>
                <a:prstGeom prst="rect">
                  <a:avLst/>
                </a:prstGeom>
                <a:solidFill>
                  <a:schemeClr val="accent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Memory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62000BCE-A4A7-2999-4FD1-770FEB65FD17}"/>
                    </a:ext>
                  </a:extLst>
                </p:cNvPr>
                <p:cNvSpPr/>
                <p:nvPr/>
              </p:nvSpPr>
              <p:spPr>
                <a:xfrm>
                  <a:off x="586491" y="2703443"/>
                  <a:ext cx="773181" cy="54400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GPU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87DE4AD-619A-A306-EADB-612F013A6B3A}"/>
                    </a:ext>
                  </a:extLst>
                </p:cNvPr>
                <p:cNvSpPr/>
                <p:nvPr/>
              </p:nvSpPr>
              <p:spPr>
                <a:xfrm>
                  <a:off x="586490" y="1376335"/>
                  <a:ext cx="773181" cy="5440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PLL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93B44FF-FCB8-231B-ACA9-524229DA93FC}"/>
                    </a:ext>
                  </a:extLst>
                </p:cNvPr>
                <p:cNvSpPr/>
                <p:nvPr/>
              </p:nvSpPr>
              <p:spPr>
                <a:xfrm>
                  <a:off x="1534599" y="1376335"/>
                  <a:ext cx="1399432" cy="1183985"/>
                </a:xfrm>
                <a:prstGeom prst="rect">
                  <a:avLst/>
                </a:prstGeom>
                <a:solidFill>
                  <a:srgbClr val="3148E8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Function Specific Logic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9DF3A0B-2B7E-9078-001E-644D50A076F5}"/>
                    </a:ext>
                  </a:extLst>
                </p:cNvPr>
                <p:cNvSpPr txBox="1"/>
                <p:nvPr/>
              </p:nvSpPr>
              <p:spPr>
                <a:xfrm>
                  <a:off x="1949890" y="2871914"/>
                  <a:ext cx="1558001" cy="367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Bus architecture</a:t>
                  </a:r>
                  <a:endParaRPr lang="en-US" sz="1400" dirty="0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1CE85BD6-6FA6-274F-C45D-8CA39CE53AF0}"/>
                    </a:ext>
                  </a:extLst>
                </p:cNvPr>
                <p:cNvSpPr/>
                <p:nvPr/>
              </p:nvSpPr>
              <p:spPr>
                <a:xfrm>
                  <a:off x="3204106" y="2308576"/>
                  <a:ext cx="2081896" cy="544003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DSP</a:t>
                  </a:r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0345F09-EB2D-8AD3-0A2F-1752C4A2A2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057" y="3247446"/>
                  <a:ext cx="0" cy="1815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A830105C-7AB2-1210-7921-0563F9FADA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411" y="2560320"/>
                  <a:ext cx="0" cy="8686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2EB424F-E520-A28A-E45A-51D99E64F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9671" y="2975209"/>
                  <a:ext cx="4677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5A4D60A4-1BD3-2A4F-E868-F1C807D58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4101" y="3968901"/>
                  <a:ext cx="1547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F27E9ACD-0BA2-01D5-E1A8-0137B7FC6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6724" y="5363361"/>
                  <a:ext cx="7121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DEC27AFD-4D4E-4B78-2387-DF5AFE7167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13760" y="4866959"/>
                  <a:ext cx="0" cy="4902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6673C8E-6FF4-EBE5-97FF-B6E14627FC7F}"/>
                    </a:ext>
                  </a:extLst>
                </p:cNvPr>
                <p:cNvCxnSpPr>
                  <a:cxnSpLocks/>
                  <a:stCxn id="122" idx="0"/>
                  <a:endCxn id="116" idx="2"/>
                </p:cNvCxnSpPr>
                <p:nvPr/>
              </p:nvCxnSpPr>
              <p:spPr>
                <a:xfrm flipV="1">
                  <a:off x="4245054" y="2183725"/>
                  <a:ext cx="0" cy="1248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74B36FAB-0CF9-A830-8444-9BB8B21CF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49180" y="2841143"/>
                  <a:ext cx="0" cy="1248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0B9A968-F46B-21AB-0AD2-233780B82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9337" y="4294797"/>
                  <a:ext cx="0" cy="1248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74A72257-8FC2-D569-3132-12FF801DC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411" y="3241253"/>
                  <a:ext cx="201145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Arrow: Left-Right 101">
                <a:extLst>
                  <a:ext uri="{FF2B5EF4-FFF2-40B4-BE49-F238E27FC236}">
                    <a16:creationId xmlns:a16="http://schemas.microsoft.com/office/drawing/2014/main" id="{23D2FA64-1950-E63D-908C-8FEEA54473EE}"/>
                  </a:ext>
                </a:extLst>
              </p:cNvPr>
              <p:cNvSpPr/>
              <p:nvPr/>
            </p:nvSpPr>
            <p:spPr>
              <a:xfrm>
                <a:off x="138280" y="2317270"/>
                <a:ext cx="853440" cy="275739"/>
              </a:xfrm>
              <a:prstGeom prst="left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E242D9F-7F89-2004-1CB0-A3FB4420011F}"/>
                  </a:ext>
                </a:extLst>
              </p:cNvPr>
              <p:cNvSpPr txBox="1"/>
              <p:nvPr/>
            </p:nvSpPr>
            <p:spPr>
              <a:xfrm>
                <a:off x="116208" y="1997631"/>
                <a:ext cx="946569" cy="367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Interface</a:t>
                </a:r>
                <a:endParaRPr lang="en-US" sz="1400" dirty="0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E866AA4-E077-E0D8-274F-5982D2D9DDF2}"/>
                </a:ext>
              </a:extLst>
            </p:cNvPr>
            <p:cNvSpPr txBox="1"/>
            <p:nvPr/>
          </p:nvSpPr>
          <p:spPr>
            <a:xfrm>
              <a:off x="8289350" y="5768670"/>
              <a:ext cx="258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 on Chip (SoC)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BE0FB23-D266-9140-8652-569B1D5B1348}"/>
                </a:ext>
              </a:extLst>
            </p:cNvPr>
            <p:cNvSpPr/>
            <p:nvPr/>
          </p:nvSpPr>
          <p:spPr>
            <a:xfrm>
              <a:off x="7133412" y="1047089"/>
              <a:ext cx="4695660" cy="54762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F392A18-1258-FE6F-29FF-217B9F9CCA3C}"/>
                </a:ext>
              </a:extLst>
            </p:cNvPr>
            <p:cNvSpPr txBox="1"/>
            <p:nvPr/>
          </p:nvSpPr>
          <p:spPr>
            <a:xfrm>
              <a:off x="10677603" y="1084160"/>
              <a:ext cx="115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BDB54F-F838-37A6-9AD9-B14D5383B07E}"/>
                </a:ext>
              </a:extLst>
            </p:cNvPr>
            <p:cNvSpPr txBox="1"/>
            <p:nvPr/>
          </p:nvSpPr>
          <p:spPr>
            <a:xfrm>
              <a:off x="8685813" y="616631"/>
              <a:ext cx="1661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Platform SoC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B585E-9A5C-DEF8-A789-F1A82488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58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215</TotalTime>
  <Words>3118</Words>
  <Application>Microsoft Office PowerPoint</Application>
  <PresentationFormat>Widescreen</PresentationFormat>
  <Paragraphs>561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Wingdings</vt:lpstr>
      <vt:lpstr>Wingdings 2</vt:lpstr>
      <vt:lpstr>Dividend</vt:lpstr>
      <vt:lpstr>Electronic Systems Design Methodology</vt:lpstr>
      <vt:lpstr>PowerPoint Presentation</vt:lpstr>
      <vt:lpstr>PowerPoint Presentation</vt:lpstr>
      <vt:lpstr>motivation</vt:lpstr>
      <vt:lpstr>What?</vt:lpstr>
      <vt:lpstr>Why?</vt:lpstr>
      <vt:lpstr>Electronics Systems – an overview</vt:lpstr>
      <vt:lpstr>Preliminaries</vt:lpstr>
      <vt:lpstr>Electronic Systems Evolution</vt:lpstr>
      <vt:lpstr>Global Electronic Systems Market – by Numbers</vt:lpstr>
      <vt:lpstr>End Markets for Electronic Systems</vt:lpstr>
      <vt:lpstr>Who are the Market Players?</vt:lpstr>
      <vt:lpstr>Integrated Circuits – Digital, Analog, and Mixed-Signal</vt:lpstr>
      <vt:lpstr>Integrated Circuits – Market’s Perspective</vt:lpstr>
      <vt:lpstr>System on Chip (SoC)</vt:lpstr>
      <vt:lpstr>Microprocessors (µP), Microcontrollers (µC), vs System on Chip (SoC)</vt:lpstr>
      <vt:lpstr>EDA/VLSI in the OSI Model</vt:lpstr>
      <vt:lpstr>Electronic Systems DESIGN</vt:lpstr>
      <vt:lpstr>Electronic System Design – Traditional Design Methodology</vt:lpstr>
      <vt:lpstr>Electronic Systems Design – Hardware/Software Co-design Methodology</vt:lpstr>
      <vt:lpstr>PowerPoint Presentation</vt:lpstr>
      <vt:lpstr>FPGA based Design</vt:lpstr>
      <vt:lpstr>Analog VLSI Design</vt:lpstr>
      <vt:lpstr>PowerPoint Presentation</vt:lpstr>
      <vt:lpstr>Executing Design Methodologies using EDA tools</vt:lpstr>
      <vt:lpstr>Design Methodologies – ‘Top-Down Approach’  </vt:lpstr>
      <vt:lpstr>‘Design Methodology’ and ‘Tool Flow’ Example</vt:lpstr>
      <vt:lpstr>Summary</vt:lpstr>
      <vt:lpstr>Future Developments in ‘Design Methodologies’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Malagi</dc:creator>
  <cp:lastModifiedBy>Santosh Malagi</cp:lastModifiedBy>
  <cp:revision>1</cp:revision>
  <dcterms:created xsi:type="dcterms:W3CDTF">2023-07-10T10:31:25Z</dcterms:created>
  <dcterms:modified xsi:type="dcterms:W3CDTF">2024-04-07T02:29:43Z</dcterms:modified>
</cp:coreProperties>
</file>