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663164" y="2327466"/>
            <a:ext cx="2472238" cy="1391819"/>
          </a:xfrm>
          <a:custGeom>
            <a:rect b="b" l="l" r="r" t="t"/>
            <a:pathLst>
              <a:path extrusionOk="0" h="424433" w="753903">
                <a:moveTo>
                  <a:pt x="639890" y="424434"/>
                </a:moveTo>
                <a:lnTo>
                  <a:pt x="0" y="424434"/>
                </a:lnTo>
                <a:lnTo>
                  <a:pt x="114014" y="212217"/>
                </a:lnTo>
                <a:lnTo>
                  <a:pt x="0" y="0"/>
                </a:lnTo>
                <a:lnTo>
                  <a:pt x="639890" y="0"/>
                </a:lnTo>
                <a:lnTo>
                  <a:pt x="753904" y="212217"/>
                </a:lnTo>
                <a:lnTo>
                  <a:pt x="639890" y="4244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761521" y="3713423"/>
            <a:ext cx="2472238" cy="1391819"/>
          </a:xfrm>
          <a:custGeom>
            <a:rect b="b" l="l" r="r" t="t"/>
            <a:pathLst>
              <a:path extrusionOk="0" h="424433" w="753903">
                <a:moveTo>
                  <a:pt x="639890" y="424434"/>
                </a:moveTo>
                <a:lnTo>
                  <a:pt x="0" y="424434"/>
                </a:lnTo>
                <a:lnTo>
                  <a:pt x="114014" y="212217"/>
                </a:lnTo>
                <a:lnTo>
                  <a:pt x="0" y="0"/>
                </a:lnTo>
                <a:lnTo>
                  <a:pt x="639890" y="0"/>
                </a:lnTo>
                <a:lnTo>
                  <a:pt x="753904" y="212217"/>
                </a:lnTo>
                <a:lnTo>
                  <a:pt x="639890" y="4244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859882" y="2327466"/>
            <a:ext cx="2472238" cy="1391819"/>
          </a:xfrm>
          <a:custGeom>
            <a:rect b="b" l="l" r="r" t="t"/>
            <a:pathLst>
              <a:path extrusionOk="0" h="424433" w="753903">
                <a:moveTo>
                  <a:pt x="639889" y="424434"/>
                </a:moveTo>
                <a:lnTo>
                  <a:pt x="0" y="424434"/>
                </a:lnTo>
                <a:lnTo>
                  <a:pt x="114014" y="212217"/>
                </a:lnTo>
                <a:lnTo>
                  <a:pt x="0" y="0"/>
                </a:lnTo>
                <a:lnTo>
                  <a:pt x="639889" y="0"/>
                </a:lnTo>
                <a:lnTo>
                  <a:pt x="753904" y="212217"/>
                </a:lnTo>
                <a:lnTo>
                  <a:pt x="639889" y="4244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958239" y="3713423"/>
            <a:ext cx="2472238" cy="1391819"/>
          </a:xfrm>
          <a:custGeom>
            <a:rect b="b" l="l" r="r" t="t"/>
            <a:pathLst>
              <a:path extrusionOk="0" h="424433" w="753903">
                <a:moveTo>
                  <a:pt x="639985" y="424434"/>
                </a:moveTo>
                <a:lnTo>
                  <a:pt x="0" y="424434"/>
                </a:lnTo>
                <a:lnTo>
                  <a:pt x="114014" y="212217"/>
                </a:lnTo>
                <a:lnTo>
                  <a:pt x="0" y="0"/>
                </a:lnTo>
                <a:lnTo>
                  <a:pt x="639985" y="0"/>
                </a:lnTo>
                <a:lnTo>
                  <a:pt x="753904" y="212217"/>
                </a:lnTo>
                <a:lnTo>
                  <a:pt x="639985" y="4244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9056911" y="2327466"/>
            <a:ext cx="2471926" cy="1391819"/>
          </a:xfrm>
          <a:custGeom>
            <a:rect b="b" l="l" r="r" t="t"/>
            <a:pathLst>
              <a:path extrusionOk="0" h="424433" w="753808">
                <a:moveTo>
                  <a:pt x="639889" y="424434"/>
                </a:moveTo>
                <a:lnTo>
                  <a:pt x="0" y="424434"/>
                </a:lnTo>
                <a:lnTo>
                  <a:pt x="113919" y="212217"/>
                </a:lnTo>
                <a:lnTo>
                  <a:pt x="0" y="0"/>
                </a:lnTo>
                <a:lnTo>
                  <a:pt x="639889" y="0"/>
                </a:lnTo>
                <a:lnTo>
                  <a:pt x="753808" y="212217"/>
                </a:lnTo>
                <a:lnTo>
                  <a:pt x="639889" y="4244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761521" y="2327466"/>
            <a:ext cx="373881" cy="695908"/>
          </a:xfrm>
          <a:custGeom>
            <a:rect b="b" l="l" r="r" t="t"/>
            <a:pathLst>
              <a:path extrusionOk="0" h="212216" w="114014">
                <a:moveTo>
                  <a:pt x="114014" y="212217"/>
                </a:moveTo>
                <a:lnTo>
                  <a:pt x="30099" y="0"/>
                </a:lnTo>
                <a:lnTo>
                  <a:pt x="0" y="0"/>
                </a:lnTo>
                <a:lnTo>
                  <a:pt x="114014" y="212217"/>
                </a:lnTo>
                <a:close/>
              </a:path>
            </a:pathLst>
          </a:custGeom>
          <a:solidFill>
            <a:srgbClr val="005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859882" y="3713423"/>
            <a:ext cx="373881" cy="695908"/>
          </a:xfrm>
          <a:custGeom>
            <a:rect b="b" l="l" r="r" t="t"/>
            <a:pathLst>
              <a:path extrusionOk="0" h="212216" w="114014">
                <a:moveTo>
                  <a:pt x="114014" y="212217"/>
                </a:moveTo>
                <a:lnTo>
                  <a:pt x="30099" y="0"/>
                </a:lnTo>
                <a:lnTo>
                  <a:pt x="0" y="0"/>
                </a:lnTo>
                <a:lnTo>
                  <a:pt x="114014" y="212217"/>
                </a:lnTo>
                <a:close/>
              </a:path>
            </a:pathLst>
          </a:custGeom>
          <a:solidFill>
            <a:srgbClr val="5168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946516" y="2321604"/>
            <a:ext cx="373881" cy="695908"/>
          </a:xfrm>
          <a:custGeom>
            <a:rect b="b" l="l" r="r" t="t"/>
            <a:pathLst>
              <a:path extrusionOk="0" h="212216" w="114014">
                <a:moveTo>
                  <a:pt x="114014" y="212217"/>
                </a:moveTo>
                <a:lnTo>
                  <a:pt x="30099" y="0"/>
                </a:lnTo>
                <a:lnTo>
                  <a:pt x="0" y="0"/>
                </a:lnTo>
                <a:lnTo>
                  <a:pt x="114014" y="212217"/>
                </a:lnTo>
                <a:close/>
              </a:path>
            </a:pathLst>
          </a:custGeom>
          <a:solidFill>
            <a:srgbClr val="49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9056911" y="3713423"/>
            <a:ext cx="373566" cy="695908"/>
          </a:xfrm>
          <a:custGeom>
            <a:rect b="b" l="l" r="r" t="t"/>
            <a:pathLst>
              <a:path extrusionOk="0" h="212216" w="113918">
                <a:moveTo>
                  <a:pt x="113919" y="212217"/>
                </a:moveTo>
                <a:lnTo>
                  <a:pt x="30004" y="0"/>
                </a:lnTo>
                <a:lnTo>
                  <a:pt x="0" y="0"/>
                </a:lnTo>
                <a:lnTo>
                  <a:pt x="113919" y="212217"/>
                </a:lnTo>
                <a:close/>
              </a:path>
            </a:pathLst>
          </a:custGeom>
          <a:solidFill>
            <a:srgbClr val="FB1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761521" y="3023377"/>
            <a:ext cx="373881" cy="695908"/>
          </a:xfrm>
          <a:custGeom>
            <a:rect b="b" l="l" r="r" t="t"/>
            <a:pathLst>
              <a:path extrusionOk="0" h="212216" w="114014">
                <a:moveTo>
                  <a:pt x="114014" y="0"/>
                </a:moveTo>
                <a:lnTo>
                  <a:pt x="30099" y="212217"/>
                </a:lnTo>
                <a:lnTo>
                  <a:pt x="0" y="212217"/>
                </a:lnTo>
                <a:lnTo>
                  <a:pt x="114014" y="0"/>
                </a:lnTo>
                <a:close/>
              </a:path>
            </a:pathLst>
          </a:custGeom>
          <a:solidFill>
            <a:srgbClr val="005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859882" y="4409334"/>
            <a:ext cx="373881" cy="695908"/>
          </a:xfrm>
          <a:custGeom>
            <a:rect b="b" l="l" r="r" t="t"/>
            <a:pathLst>
              <a:path extrusionOk="0" h="212216" w="114014">
                <a:moveTo>
                  <a:pt x="114014" y="0"/>
                </a:moveTo>
                <a:lnTo>
                  <a:pt x="30099" y="212217"/>
                </a:lnTo>
                <a:lnTo>
                  <a:pt x="0" y="212217"/>
                </a:lnTo>
                <a:lnTo>
                  <a:pt x="114014" y="0"/>
                </a:lnTo>
                <a:close/>
              </a:path>
            </a:pathLst>
          </a:custGeom>
          <a:solidFill>
            <a:srgbClr val="5168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946516" y="3017515"/>
            <a:ext cx="373881" cy="695908"/>
          </a:xfrm>
          <a:custGeom>
            <a:rect b="b" l="l" r="r" t="t"/>
            <a:pathLst>
              <a:path extrusionOk="0" h="212216" w="114014">
                <a:moveTo>
                  <a:pt x="114014" y="0"/>
                </a:moveTo>
                <a:lnTo>
                  <a:pt x="30099" y="212217"/>
                </a:lnTo>
                <a:lnTo>
                  <a:pt x="0" y="212217"/>
                </a:lnTo>
                <a:lnTo>
                  <a:pt x="114014" y="0"/>
                </a:lnTo>
                <a:close/>
              </a:path>
            </a:pathLst>
          </a:custGeom>
          <a:solidFill>
            <a:srgbClr val="49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9056911" y="4409334"/>
            <a:ext cx="373566" cy="695908"/>
          </a:xfrm>
          <a:custGeom>
            <a:rect b="b" l="l" r="r" t="t"/>
            <a:pathLst>
              <a:path extrusionOk="0" h="212216" w="113918">
                <a:moveTo>
                  <a:pt x="113919" y="0"/>
                </a:moveTo>
                <a:lnTo>
                  <a:pt x="30004" y="212217"/>
                </a:lnTo>
                <a:lnTo>
                  <a:pt x="0" y="212217"/>
                </a:lnTo>
                <a:lnTo>
                  <a:pt x="113919" y="0"/>
                </a:lnTo>
                <a:close/>
              </a:path>
            </a:pathLst>
          </a:custGeom>
          <a:solidFill>
            <a:srgbClr val="FB1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64874" y="5592585"/>
            <a:ext cx="1951242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This slide is an editable slide with all your needs.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34722" y="5289398"/>
            <a:ext cx="12116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Your text</a:t>
            </a:r>
            <a:endParaRPr b="1" sz="1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046822" y="5592585"/>
            <a:ext cx="1951242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This slide is an editable slide with all your needs.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416670" y="5289398"/>
            <a:ext cx="12116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Your text</a:t>
            </a:r>
            <a:endParaRPr b="1" sz="16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9363546" y="5634052"/>
            <a:ext cx="1951242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This slide is an editable slide with all your needs.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9733394" y="5330865"/>
            <a:ext cx="12116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Your text</a:t>
            </a:r>
            <a:endParaRPr b="1" sz="160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021995" y="1706561"/>
            <a:ext cx="1951242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This slide is an editable slide with all your needs.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391843" y="1403374"/>
            <a:ext cx="12116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Your text</a:t>
            </a:r>
            <a:endParaRPr b="1" sz="16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7218708" y="1665504"/>
            <a:ext cx="1951242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This slide is an editable slide with all your needs.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7588556" y="1362317"/>
            <a:ext cx="12116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Your text</a:t>
            </a:r>
            <a:endParaRPr b="1" sz="16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7" name="Google Shape;107;p13"/>
          <p:cNvCxnSpPr/>
          <p:nvPr/>
        </p:nvCxnSpPr>
        <p:spPr>
          <a:xfrm>
            <a:off x="1840524" y="3713423"/>
            <a:ext cx="0" cy="13918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08" name="Google Shape;108;p13"/>
          <p:cNvCxnSpPr/>
          <p:nvPr/>
        </p:nvCxnSpPr>
        <p:spPr>
          <a:xfrm>
            <a:off x="6013939" y="3713423"/>
            <a:ext cx="0" cy="139181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10339196" y="3713423"/>
            <a:ext cx="0" cy="1391819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8194358" y="2321604"/>
            <a:ext cx="0" cy="1391819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1" name="Google Shape;111;p13"/>
          <p:cNvCxnSpPr/>
          <p:nvPr/>
        </p:nvCxnSpPr>
        <p:spPr>
          <a:xfrm rot="10800000">
            <a:off x="3997640" y="2321604"/>
            <a:ext cx="0" cy="139181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Buy For Cash icon"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047" y="2675421"/>
            <a:ext cx="695908" cy="695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ying icon" id="113" name="Google Shape;1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329" y="2675421"/>
            <a:ext cx="695908" cy="695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ce Comparison icon" id="114" name="Google Shape;11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9686" y="4061378"/>
            <a:ext cx="695908" cy="695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h on Delivery icon" id="115" name="Google Shape;11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6404" y="4061378"/>
            <a:ext cx="695908" cy="695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packing icon" id="116" name="Google Shape;11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44920" y="2675421"/>
            <a:ext cx="695908" cy="695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2720469" y="340422"/>
            <a:ext cx="67510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Microservice PowerPoint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8">
      <a:dk1>
        <a:srgbClr val="000000"/>
      </a:dk1>
      <a:lt1>
        <a:srgbClr val="FFFFFF"/>
      </a:lt1>
      <a:dk2>
        <a:srgbClr val="44546A"/>
      </a:dk2>
      <a:lt2>
        <a:srgbClr val="F25E3D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