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9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0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0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64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623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87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494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5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30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7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4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7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1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0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1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9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DEC3-EC92-A4BD-D01B-BB42DEDF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+mn-lt"/>
              </a:rPr>
              <a:t>Samarth Group of Institutions 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College of Engineering , </a:t>
            </a:r>
            <a:r>
              <a:rPr lang="en-IN" b="1" dirty="0" err="1">
                <a:latin typeface="+mn-lt"/>
              </a:rPr>
              <a:t>Belhe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3FDE6-960F-3C27-39C4-2D5E3AD0D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8" y="109140"/>
            <a:ext cx="1837531" cy="18375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EF624-9D8C-2F48-4B23-A000263A0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339" y="218579"/>
            <a:ext cx="1708576" cy="1618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A98999-DE96-5811-2D58-664D0BF8F443}"/>
              </a:ext>
            </a:extLst>
          </p:cNvPr>
          <p:cNvSpPr txBox="1"/>
          <p:nvPr/>
        </p:nvSpPr>
        <p:spPr>
          <a:xfrm>
            <a:off x="704406" y="1816194"/>
            <a:ext cx="1078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Department of Computer Science and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384F5-0728-14D3-3631-ACDD097F687D}"/>
              </a:ext>
            </a:extLst>
          </p:cNvPr>
          <p:cNvSpPr txBox="1"/>
          <p:nvPr/>
        </p:nvSpPr>
        <p:spPr>
          <a:xfrm>
            <a:off x="2966484" y="2636031"/>
            <a:ext cx="643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</a:rPr>
              <a:t>Project Topic Proposal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89940-628C-9469-B666-8060360D2164}"/>
              </a:ext>
            </a:extLst>
          </p:cNvPr>
          <p:cNvSpPr txBox="1"/>
          <p:nvPr/>
        </p:nvSpPr>
        <p:spPr>
          <a:xfrm>
            <a:off x="2408274" y="3731169"/>
            <a:ext cx="3774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Rounded MT Bold" panose="020F0704030504030204" pitchFamily="34" charset="0"/>
              </a:rPr>
              <a:t>	</a:t>
            </a:r>
            <a:r>
              <a:rPr lang="en-IN" sz="2000" dirty="0" err="1">
                <a:latin typeface="Arial Rounded MT Bold" panose="020F0704030504030204" pitchFamily="34" charset="0"/>
              </a:rPr>
              <a:t>Bhor</a:t>
            </a:r>
            <a:r>
              <a:rPr lang="en-IN" sz="2000" dirty="0">
                <a:latin typeface="Arial Rounded MT Bold" panose="020F0704030504030204" pitchFamily="34" charset="0"/>
              </a:rPr>
              <a:t> Pooja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Arial Rounded MT Bold" panose="020F0704030504030204" pitchFamily="34" charset="0"/>
              </a:rPr>
              <a:t>	Date Pratik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Arial Rounded MT Bold" panose="020F0704030504030204" pitchFamily="34" charset="0"/>
              </a:rPr>
              <a:t>	Waghmare Santosh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45B2C-99C7-9F94-00B2-CF5C5B245AD6}"/>
              </a:ext>
            </a:extLst>
          </p:cNvPr>
          <p:cNvSpPr txBox="1"/>
          <p:nvPr/>
        </p:nvSpPr>
        <p:spPr>
          <a:xfrm>
            <a:off x="7644809" y="416464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Project Guide: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	Prof. Shiv Shinde</a:t>
            </a:r>
          </a:p>
        </p:txBody>
      </p:sp>
    </p:spTree>
    <p:extLst>
      <p:ext uri="{BB962C8B-B14F-4D97-AF65-F5344CB8AC3E}">
        <p14:creationId xmlns:p14="http://schemas.microsoft.com/office/powerpoint/2010/main" val="183824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92637E-F686-B25F-CF15-A732E8AA7CBE}"/>
              </a:ext>
            </a:extLst>
          </p:cNvPr>
          <p:cNvSpPr txBox="1"/>
          <p:nvPr/>
        </p:nvSpPr>
        <p:spPr>
          <a:xfrm>
            <a:off x="2374605" y="1702659"/>
            <a:ext cx="97181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Chatbot For Multiple Disease Prediction Using Machine Learning and Deep Learning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1D313-0D96-B1AF-8FC3-80D05639B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570" y="2409825"/>
            <a:ext cx="50863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0A8B5-AC29-0680-4188-60BAD5EE19F5}"/>
              </a:ext>
            </a:extLst>
          </p:cNvPr>
          <p:cNvSpPr txBox="1"/>
          <p:nvPr/>
        </p:nvSpPr>
        <p:spPr>
          <a:xfrm>
            <a:off x="1616150" y="632921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</a:rPr>
              <a:t>Existing System Overview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348E08C-7C94-E1B0-23C8-39C60B657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4" y="1740348"/>
            <a:ext cx="11791506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Multiple Models for Disease Prediction: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current system uses separate machine learning (ML) and deep learning (DL) models to predict different diseases based on medical data and images.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Each model is specialized for a specific type of disease, providing targeted predictions.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Lack of Unified Interaction: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There is no dedicated chatbot interface to interact with users.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Users must manually input data into different models without a cohesive interaction platform.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Input: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Users provide medical information (e.g., hemoglobin levels,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st_slope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) and images through     	separate interfaces.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input is not streamlined, making it less user-friendly.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User Experience: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absence of a centralized system or chatbot reduces user engagement and accessibility.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Users may find it challenging to navigate and use multiple models for comprehensive disease prediction.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DF5C14-FB26-85F0-0182-6130467C62BF}"/>
              </a:ext>
            </a:extLst>
          </p:cNvPr>
          <p:cNvSpPr txBox="1"/>
          <p:nvPr/>
        </p:nvSpPr>
        <p:spPr>
          <a:xfrm>
            <a:off x="1658679" y="372140"/>
            <a:ext cx="8729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</a:rPr>
              <a:t>Flow-Chart of Existing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94D7C-4B96-A961-E039-FEA7DE9E6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85" y="895360"/>
            <a:ext cx="5165430" cy="61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4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D77EF-586A-0931-D0B7-93EF7F6F4922}"/>
              </a:ext>
            </a:extLst>
          </p:cNvPr>
          <p:cNvSpPr txBox="1"/>
          <p:nvPr/>
        </p:nvSpPr>
        <p:spPr>
          <a:xfrm>
            <a:off x="1360967" y="935665"/>
            <a:ext cx="8346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Project Brief: Rule-Based Chatbot for Disease Prediction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A470A-E433-36FE-E0D6-C617C3DFA5BE}"/>
              </a:ext>
            </a:extLst>
          </p:cNvPr>
          <p:cNvSpPr txBox="1"/>
          <p:nvPr/>
        </p:nvSpPr>
        <p:spPr>
          <a:xfrm>
            <a:off x="839971" y="2264734"/>
            <a:ext cx="98457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1.Overview: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Objective: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Develop a rule-based chatbot that predicts multiple diseases using machine learning (ML) and deep learning (DL) techniques.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Inputs: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The chatbot takes medical information (e.g., hemoglobin levels,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st_slope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 and images to predict diseases.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Methodology: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Utilizes ML and DL models for disease prediction based on user-provided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0F860-FF41-77DD-601C-C112FB998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24" y="-330939"/>
            <a:ext cx="4475530" cy="31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AFF21-F2D0-13AC-709A-14AEECF1DA72}"/>
              </a:ext>
            </a:extLst>
          </p:cNvPr>
          <p:cNvSpPr txBox="1"/>
          <p:nvPr/>
        </p:nvSpPr>
        <p:spPr>
          <a:xfrm>
            <a:off x="1010093" y="1020725"/>
            <a:ext cx="895261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1.Key Features: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User Interaction: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Chatbot interface for users to input medical data and images.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User-friendly prompts guiding users to provide necessary information.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Medical Information Processing: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Collects various medical parameters (e.g., hemoglobin levels,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st_slope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Processes input data to standardize and prepare for model prediction.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Image Processing: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Accepts and processes medical images.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Uses DL techniques (e.g., convolutional neural networks) to analyze images.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Disease Prediction: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Implements rule-based logic for initial assessment.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Utilizes ML models trained on medical data to predict possible diseases.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Applies DL models for image-based diagnosis.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Output: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Provides users with predicted diseases based on input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Offers suggestions for further medical consultation or tests if needed.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CB9F6-CCBC-D9B4-66A7-77513C0D4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55" y="3410393"/>
            <a:ext cx="5171411" cy="34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9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632E0-937D-8ACE-1921-12558F379F63}"/>
              </a:ext>
            </a:extLst>
          </p:cNvPr>
          <p:cNvSpPr txBox="1"/>
          <p:nvPr/>
        </p:nvSpPr>
        <p:spPr>
          <a:xfrm>
            <a:off x="372140" y="925033"/>
            <a:ext cx="87931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Technical Details: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Machine Learning: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Models trained on structured medical data (e.g., decision trees, random forests).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Feature extraction from user inputs for accurate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Deep Learning: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Convolutional Neural Networks (CNNs) for image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Training on large datasets of medical images to recognize disease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Rule-Based System: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Initial rules set for quick assessment based on common symptoms and medical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Enhances prediction accuracy by combining rules with ML/DL models.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C0ADD-78BE-DAC7-29B6-A2D7A779B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04" y="2340824"/>
            <a:ext cx="7528627" cy="45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EDD96-50E5-8756-DCD0-6E09D069464F}"/>
              </a:ext>
            </a:extLst>
          </p:cNvPr>
          <p:cNvSpPr txBox="1"/>
          <p:nvPr/>
        </p:nvSpPr>
        <p:spPr>
          <a:xfrm>
            <a:off x="2368626" y="1720840"/>
            <a:ext cx="86549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Future Enhancements: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Expand Dataset: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</a:rPr>
              <a:t>Continuously update and expand datasets for improved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Model Improvement: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</a:rPr>
              <a:t>Regularly update ML/DL models with new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User Feedback: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</a:rPr>
              <a:t>Incorporate user feedback for better interaction and prediction accuracy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842A3-64C0-5851-0E64-375E287D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675"/>
            <a:ext cx="5495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4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82C20-BD1B-B4A2-5527-748366CFEF7A}"/>
              </a:ext>
            </a:extLst>
          </p:cNvPr>
          <p:cNvSpPr txBox="1"/>
          <p:nvPr/>
        </p:nvSpPr>
        <p:spPr>
          <a:xfrm>
            <a:off x="1146544" y="263005"/>
            <a:ext cx="989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accent1"/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385D9-0635-8305-9FAF-46FDBA85C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82233"/>
            <a:ext cx="12192000" cy="58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271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120</TotalTime>
  <Words>546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Arial Rounded MT Bold</vt:lpstr>
      <vt:lpstr>Tw Cen MT</vt:lpstr>
      <vt:lpstr>Wingdings</vt:lpstr>
      <vt:lpstr>Droplet</vt:lpstr>
      <vt:lpstr>Samarth Group of Institutions  College of Engineering , Belhe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waghmare</dc:creator>
  <cp:lastModifiedBy>santosh waghmare</cp:lastModifiedBy>
  <cp:revision>2</cp:revision>
  <dcterms:created xsi:type="dcterms:W3CDTF">2024-07-24T13:38:16Z</dcterms:created>
  <dcterms:modified xsi:type="dcterms:W3CDTF">2024-07-24T15:56:04Z</dcterms:modified>
</cp:coreProperties>
</file>