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uiuniversal/ngu-carousel/settings/branch_protection_rules/new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c62a0ec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c62a0ec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b671830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b671830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c62a0eca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c62a0ec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c62a0ec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c62a0ec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https://github.com/uiuniversal/ngu-carousel/settings/branch_protection_rules/new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b671830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b671830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c62a0ec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c62a0ec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b671830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b671830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c62a0ec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c62a0ec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50affa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50affa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c062aa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c062aa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0ae76b99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0ae76b9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c62a0ec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c62a0ec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50aff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e50aff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50affa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50affa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e50affa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e50affa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e50affa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e50affa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e50affa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e50affa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e50affa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e50affa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e50affa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e50affa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e50affa8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e50affa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e50affa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e50affa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9de43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9de43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e50affa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e50affa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e50affa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e50affa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e50affa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e50affa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e50affa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e50affa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50affa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50affa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1b8f274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1b8f274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e50affa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e50affa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5f307b31d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5f307b31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41856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4185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425df7f6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425df7f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25df7f6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25df7f6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2ffffa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2ffffa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c62a0ec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c62a0ec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b67183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b67183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Relationship Id="rId5" Type="http://schemas.openxmlformats.org/officeDocument/2006/relationships/image" Target="../media/image7.png"/><Relationship Id="rId6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GitHubSecurityLab/actions-permissions" TargetMode="External"/><Relationship Id="rId4" Type="http://schemas.openxmlformats.org/officeDocument/2006/relationships/hyperlink" Target="https://github.com/GitHubSecurityLab/actions-permissions/tree/main/adviso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dnanthekhan.com/" TargetMode="External"/><Relationship Id="rId4" Type="http://schemas.openxmlformats.org/officeDocument/2006/relationships/hyperlink" Target="https://0xn3va.gitbook.io/cheat-sheets/ci-cd/github/actions#github-runner-registration-token-disclosure" TargetMode="External"/><Relationship Id="rId5" Type="http://schemas.openxmlformats.org/officeDocument/2006/relationships/hyperlink" Target="https://securitylab.github.com/research/github-actions-building-blocks/" TargetMode="External"/><Relationship Id="rId6" Type="http://schemas.openxmlformats.org/officeDocument/2006/relationships/hyperlink" Target="https://docs.github.com/en/action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meta-rocks/cometa" TargetMode="External"/><Relationship Id="rId4" Type="http://schemas.openxmlformats.org/officeDocument/2006/relationships/hyperlink" Target="https://github.com/ssunils" TargetMode="External"/><Relationship Id="rId5" Type="http://schemas.openxmlformats.org/officeDocument/2006/relationships/hyperlink" Target="https://github.com/dr5hn" TargetMode="External"/><Relationship Id="rId6" Type="http://schemas.openxmlformats.org/officeDocument/2006/relationships/hyperlink" Target="https://github.com/umairhm" TargetMode="External"/><Relationship Id="rId7" Type="http://schemas.openxmlformats.org/officeDocument/2006/relationships/hyperlink" Target="https://github.com/AnandChowdhary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73850" y="1498652"/>
            <a:ext cx="8222100" cy="148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GitHub Actions Best Practices</a:t>
            </a:r>
            <a:endParaRPr sz="46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88900"/>
            <a:ext cx="702000" cy="70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13100" y="4332100"/>
            <a:ext cx="17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Santosh Yadav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@SantoshYadavDev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1542300" y="2020200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Give access to teams not individuals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1542300" y="2020200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Configure Branch Protection Rules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463"/>
            <a:ext cx="8839204" cy="29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1542300" y="2020200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Trusted Actions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363"/>
            <a:ext cx="8839204" cy="255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42300" y="2020200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Specific versions of Actions with SHA-1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88" y="152400"/>
            <a:ext cx="52266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Audit 3rd party Actions.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 </a:t>
            </a: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careful with outside collaborators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418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44700" y="1325350"/>
            <a:ext cx="4724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 @Celonis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88900"/>
            <a:ext cx="702000" cy="70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913100" y="4332100"/>
            <a:ext cx="17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Santosh Yadav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@SantoshYadavDev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544708" y="1930125"/>
            <a:ext cx="395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GDE Angular, Nx Champion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544694" y="2556450"/>
            <a:ext cx="395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Star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375" y="2699500"/>
            <a:ext cx="292500" cy="29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332175" y="3105400"/>
            <a:ext cx="2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@SantoshYadavDev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550" y="2699500"/>
            <a:ext cx="292500" cy="29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725" y="2699500"/>
            <a:ext cx="292500" cy="29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524219" y="3156125"/>
            <a:ext cx="395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Co-Founder This Is Learning</a:t>
            </a:r>
            <a:endParaRPr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5055419" y="1325350"/>
            <a:ext cx="395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Co-host This is Tech Talks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957450" y="2742150"/>
            <a:ext cx="58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338"/>
            <a:ext cx="8839200" cy="293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principle of least privilege for GITHUB_TOKEN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288"/>
            <a:ext cx="8839199" cy="343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063"/>
            <a:ext cx="8839204" cy="414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3900"/>
            <a:ext cx="8839204" cy="223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288"/>
            <a:ext cx="8839204" cy="342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environment level secrets.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Personal Access Token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0" y="152400"/>
            <a:ext cx="78773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Enable 2FA and SSO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289475" y="2202300"/>
            <a:ext cx="66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GitHub Actions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 all secrets.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Rotate tokens and do planned audits.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1542300" y="2082125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Monitor permission for your action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38" y="152400"/>
            <a:ext cx="707832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996550" y="1978375"/>
            <a:ext cx="669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https://github.com/GitHubSecurityLab/actions-permissions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https://github.com/GitHubSecurityLab/actions-permissions/tree/main/advisor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996550" y="684650"/>
            <a:ext cx="6991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BFCFD"/>
                </a:solidFill>
                <a:highlight>
                  <a:schemeClr val="dk2"/>
                </a:highlight>
              </a:rPr>
              <a:t>Use GitHub token permissions Monitor and Advisor actions </a:t>
            </a:r>
            <a:endParaRPr b="1" sz="2300">
              <a:solidFill>
                <a:srgbClr val="FBFCFD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477000" y="1421675"/>
            <a:ext cx="729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https://adnanthekhan.com/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https://0xn3va.gitbook.io/cheat-sheets/ci-cd/github/actions#github-runner-registration-token-disclosure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https://securitylab.github.com/research/github-actions-building-blocks/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https://docs.github.com/en/actions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477000" y="585750"/>
            <a:ext cx="546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477000" y="1421675"/>
            <a:ext cx="729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Cometa.rocks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Sunil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Darshan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Umair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Anand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477000" y="585750"/>
            <a:ext cx="546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 to my GitHub Sponsors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88900"/>
            <a:ext cx="702000" cy="70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4" name="Google Shape;304;p49"/>
          <p:cNvSpPr txBox="1"/>
          <p:nvPr/>
        </p:nvSpPr>
        <p:spPr>
          <a:xfrm>
            <a:off x="913100" y="4332100"/>
            <a:ext cx="17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Santosh Yadav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@SantoshYadavDev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289475" y="2202300"/>
            <a:ext cx="66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tool to Automate your workflows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7840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093813" y="2169825"/>
            <a:ext cx="23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 workflows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1184775" y="692475"/>
            <a:ext cx="2628925" cy="3416400"/>
            <a:chOff x="431925" y="1304875"/>
            <a:chExt cx="2628925" cy="3416400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 txBox="1"/>
          <p:nvPr/>
        </p:nvSpPr>
        <p:spPr>
          <a:xfrm>
            <a:off x="1261738" y="2031225"/>
            <a:ext cx="24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Run workflows on any GitHub event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577838" y="692475"/>
            <a:ext cx="2628925" cy="3416400"/>
            <a:chOff x="431925" y="1304875"/>
            <a:chExt cx="2628925" cy="3416400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4654801" y="1892775"/>
            <a:ext cx="247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Run workflow on major OS mac/windows/linux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1135100" y="692475"/>
            <a:ext cx="2628925" cy="3416400"/>
            <a:chOff x="431925" y="1304875"/>
            <a:chExt cx="2628925" cy="3416400"/>
          </a:xfrm>
        </p:grpSpPr>
        <p:sp>
          <p:nvSpPr>
            <p:cNvPr id="136" name="Google Shape;136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85366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246213" y="2169825"/>
            <a:ext cx="23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Supports Matrix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859625" y="692475"/>
            <a:ext cx="2628925" cy="3416400"/>
            <a:chOff x="431925" y="1304875"/>
            <a:chExt cx="2628925" cy="3416400"/>
          </a:xfrm>
        </p:grpSpPr>
        <p:sp>
          <p:nvSpPr>
            <p:cNvPr id="141" name="Google Shape;141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solidFill>
              <a:schemeClr val="dk2"/>
            </a:solidFill>
            <a:ln cap="flat" cmpd="sng" w="76200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4936588" y="2169825"/>
            <a:ext cx="24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Custom Actions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542300" y="2020200"/>
            <a:ext cx="6059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practices starts from the day you create your organization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623800" y="836800"/>
            <a:ext cx="73029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practices starts from day one.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 proactive.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practices changes with time.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350" y="734326"/>
            <a:ext cx="2449301" cy="36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