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7323-81E7-27A1-34B5-B03B40666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0A098-C089-6B48-727C-FDF7C3FC7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BF4B-DF90-D67F-7A2A-C55D2B48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E7A6-D9B2-95F0-3151-2E60864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D886-3335-687F-A5D5-62C50E5D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53E7-71AC-5BF3-E478-91E83E82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57AC1-EE8A-58AB-B18E-35205162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A883-28BE-39B4-1D1C-F72BE37B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9D23-739D-7A46-77E3-0BD6493C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8623-835F-BDBE-9F9F-4E4036E0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97F76-EF0A-8421-3D7A-EFF10AF1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3D36F-E36B-E01B-7108-B4F4A2629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3660-1340-70A6-BAE5-DBDB0F27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5F31A-27D0-FCB6-E91E-88D5AFEC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74AC-2DFB-8600-E665-F70B35D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A962-DF7E-F2BE-2F40-4D25FD14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FF8B-EC84-83D8-ABD2-AEAEDA2C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A0A0-67F3-7F11-6833-A9CFFD54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2188-8B3D-2418-90CC-7DE5EFEB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1BB5-554A-6D79-C9BB-279662FB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1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FC35-5E17-ED14-EAF2-6FEC85C9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7BD39-B105-C690-9DD2-36F9D8DD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7C31-D47F-E8E2-B37F-5BF482BE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A3BD4-4560-04D9-40A9-84220288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6E84-1426-D344-DB9D-2CB8159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5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B75-0C99-E4A9-71D8-0E226006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C242-8402-B15B-BFCE-3B2C81E53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8EC94-F707-1921-3961-85269E0A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CC94-E572-557E-1468-0C1386DB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5C2C9-3F16-BE07-5345-04CFD123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5C13-78A3-20B8-B2B9-5AEF1030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372B-FCA2-5F02-9520-1707D4CC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200C8-48B3-51CF-EBC3-A2E0C07C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E6ACA-B593-9E09-C9AF-2AFEF02D6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57DF9-7D62-CBE7-E6D3-89D030AF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079CC-29B4-6A49-D193-76E516701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E1EF9-B1E6-3CD7-967F-D69773A8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73421-0B34-71F5-1654-024241FA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4301D-0447-2C7F-B5F0-4B086FD7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69DD-3872-EDA9-15CA-40949E73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BCF23-A218-8804-D24B-25389F65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558E0-55EB-D688-A78A-054BC708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7170D-06FA-4173-C632-79BA6FEE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BC334-369A-8637-1D6D-BC95DA18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1918D-45A0-7400-8709-67A3219A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E3B65-1343-F020-12E4-7EC11BE3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6681-88A3-DD2D-8ACA-D008FB3A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0D5B-F458-7B58-72ED-A3C3FC7C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CB65D-6D74-24EF-91DD-9832E451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9DCFF-0699-BB60-5921-674BF8EE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E6E82-7C95-7D14-2AB2-C93D461A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447F6-7B75-46E7-65CE-93D7B864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D197-4DDB-C565-05EF-A9EF6384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B6C07-9F82-EBA4-AD06-B223AD1F3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F7D0F-C015-AFB1-5E3E-8CACC9C9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D6A32-F4E0-D784-1ECA-D9100137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EDDF-1393-6AA9-CAD1-31163E34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5D05-8ABC-7E2E-682F-79242FBB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63B9B-CE66-76E6-C97C-AA9C453A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0859-47A3-4FC8-BDA3-54AF8C09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9898-009E-73B2-A325-54D1C9429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CB3-E330-4DF6-A7E1-712CA62C9E26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CA8-D584-0F47-32DB-507D8ECB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26F5-4FD9-D158-A86D-5FB096D5D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BCAE-3E43-4EFB-9CC9-601F0C8C7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CFF63-77AD-7AED-9B69-0721C0CBBE43}"/>
              </a:ext>
            </a:extLst>
          </p:cNvPr>
          <p:cNvSpPr/>
          <p:nvPr/>
        </p:nvSpPr>
        <p:spPr>
          <a:xfrm>
            <a:off x="370114" y="326571"/>
            <a:ext cx="11560629" cy="5941707"/>
          </a:xfrm>
          <a:prstGeom prst="roundRect">
            <a:avLst>
              <a:gd name="adj" fmla="val 2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E83B10E-2B2E-4FB2-A762-D9BC15CC631E}"/>
              </a:ext>
            </a:extLst>
          </p:cNvPr>
          <p:cNvSpPr/>
          <p:nvPr/>
        </p:nvSpPr>
        <p:spPr>
          <a:xfrm>
            <a:off x="758189" y="410065"/>
            <a:ext cx="11040926" cy="28350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5346D1C-82C5-FE9C-C042-E2D693AFED0A}"/>
              </a:ext>
            </a:extLst>
          </p:cNvPr>
          <p:cNvSpPr/>
          <p:nvPr/>
        </p:nvSpPr>
        <p:spPr>
          <a:xfrm>
            <a:off x="4413990" y="668413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1E579D-9C76-4B06-D47F-C295BC5A7AF1}"/>
              </a:ext>
            </a:extLst>
          </p:cNvPr>
          <p:cNvSpPr/>
          <p:nvPr/>
        </p:nvSpPr>
        <p:spPr>
          <a:xfrm>
            <a:off x="8590462" y="1677186"/>
            <a:ext cx="2663794" cy="134855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F50F402-6144-1B4D-BA5F-1BF162C2B210}"/>
              </a:ext>
            </a:extLst>
          </p:cNvPr>
          <p:cNvSpPr/>
          <p:nvPr/>
        </p:nvSpPr>
        <p:spPr>
          <a:xfrm>
            <a:off x="1213518" y="1786845"/>
            <a:ext cx="2770272" cy="784493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26F96-2E2F-9B2A-740A-C4B0A0F72BC2}"/>
              </a:ext>
            </a:extLst>
          </p:cNvPr>
          <p:cNvSpPr txBox="1"/>
          <p:nvPr/>
        </p:nvSpPr>
        <p:spPr>
          <a:xfrm>
            <a:off x="9004742" y="174232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Heat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A6C9E-EC32-0303-34A1-E48C366A8FF0}"/>
              </a:ext>
            </a:extLst>
          </p:cNvPr>
          <p:cNvSpPr txBox="1"/>
          <p:nvPr/>
        </p:nvSpPr>
        <p:spPr>
          <a:xfrm>
            <a:off x="5195471" y="644140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1B206-41ED-8EE7-17EC-F397FDCB762C}"/>
              </a:ext>
            </a:extLst>
          </p:cNvPr>
          <p:cNvSpPr txBox="1"/>
          <p:nvPr/>
        </p:nvSpPr>
        <p:spPr>
          <a:xfrm>
            <a:off x="1332112" y="1829009"/>
            <a:ext cx="25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270F0-E990-5CEF-8E89-B43E59C9A300}"/>
              </a:ext>
            </a:extLst>
          </p:cNvPr>
          <p:cNvSpPr txBox="1"/>
          <p:nvPr/>
        </p:nvSpPr>
        <p:spPr>
          <a:xfrm>
            <a:off x="1340577" y="638262"/>
            <a:ext cx="259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upper_desired_tempWstatus</a:t>
            </a:r>
            <a:endParaRPr lang="en-US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B2BF9-7A57-7323-6D99-62ED6FE89560}"/>
              </a:ext>
            </a:extLst>
          </p:cNvPr>
          <p:cNvSpPr txBox="1"/>
          <p:nvPr/>
        </p:nvSpPr>
        <p:spPr>
          <a:xfrm>
            <a:off x="1209594" y="1071230"/>
            <a:ext cx="2575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lower_desired_tempWstatus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FC8A6-3D26-8FC4-7E5B-9E5025B8DCC6}"/>
              </a:ext>
            </a:extLst>
          </p:cNvPr>
          <p:cNvSpPr txBox="1"/>
          <p:nvPr/>
        </p:nvSpPr>
        <p:spPr>
          <a:xfrm>
            <a:off x="1156825" y="1392230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0B941F2-550F-D819-5C52-F585D5AE8893}"/>
              </a:ext>
            </a:extLst>
          </p:cNvPr>
          <p:cNvSpPr/>
          <p:nvPr/>
        </p:nvSpPr>
        <p:spPr>
          <a:xfrm rot="5400000">
            <a:off x="1004483" y="16544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60C48-2C36-6C73-F72B-C67E207B164F}"/>
              </a:ext>
            </a:extLst>
          </p:cNvPr>
          <p:cNvSpPr txBox="1"/>
          <p:nvPr/>
        </p:nvSpPr>
        <p:spPr>
          <a:xfrm>
            <a:off x="2354595" y="2271995"/>
            <a:ext cx="153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regulator_mode</a:t>
            </a:r>
            <a:endParaRPr lang="en-US" sz="1600" i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9DE934-0D6D-2BFE-74F3-3576D1CCCF81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1342926" y="907089"/>
            <a:ext cx="3324748" cy="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5DBCD-F89E-0286-CF4E-8680E534B89C}"/>
              </a:ext>
            </a:extLst>
          </p:cNvPr>
          <p:cNvCxnSpPr>
            <a:cxnSpLocks/>
          </p:cNvCxnSpPr>
          <p:nvPr/>
        </p:nvCxnSpPr>
        <p:spPr>
          <a:xfrm>
            <a:off x="1272860" y="1363646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39F208-4BDD-AE55-D74B-5A733709E0A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137763" y="1703326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60295C8-F405-833D-99EE-40F63E4AACB1}"/>
              </a:ext>
            </a:extLst>
          </p:cNvPr>
          <p:cNvCxnSpPr>
            <a:cxnSpLocks/>
            <a:endCxn id="99" idx="5"/>
          </p:cNvCxnSpPr>
          <p:nvPr/>
        </p:nvCxnSpPr>
        <p:spPr>
          <a:xfrm rot="16200000" flipH="1">
            <a:off x="961684" y="1958722"/>
            <a:ext cx="568946" cy="84277"/>
          </a:xfrm>
          <a:prstGeom prst="bentConnector3">
            <a:avLst>
              <a:gd name="adj1" fmla="val 924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F7C463B-3065-251E-CB2B-402F710BED6A}"/>
              </a:ext>
            </a:extLst>
          </p:cNvPr>
          <p:cNvCxnSpPr>
            <a:cxnSpLocks/>
            <a:stCxn id="62" idx="0"/>
            <a:endCxn id="61" idx="3"/>
          </p:cNvCxnSpPr>
          <p:nvPr/>
        </p:nvCxnSpPr>
        <p:spPr>
          <a:xfrm flipV="1">
            <a:off x="3973088" y="2445285"/>
            <a:ext cx="455563" cy="57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5209A6-5961-3FC0-0569-4255BED5E70B}"/>
              </a:ext>
            </a:extLst>
          </p:cNvPr>
          <p:cNvSpPr txBox="1"/>
          <p:nvPr/>
        </p:nvSpPr>
        <p:spPr>
          <a:xfrm>
            <a:off x="6828432" y="924484"/>
            <a:ext cx="1509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displayed_temp</a:t>
            </a:r>
            <a:endParaRPr lang="en-US" sz="16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AD9E8A-6A73-F24F-E0B6-3EC546DCADA3}"/>
              </a:ext>
            </a:extLst>
          </p:cNvPr>
          <p:cNvSpPr txBox="1"/>
          <p:nvPr/>
        </p:nvSpPr>
        <p:spPr>
          <a:xfrm>
            <a:off x="6641727" y="1230379"/>
            <a:ext cx="156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regulator_status</a:t>
            </a:r>
            <a:endParaRPr lang="en-US" sz="16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87812-8F29-5196-AFCF-62070C785968}"/>
              </a:ext>
            </a:extLst>
          </p:cNvPr>
          <p:cNvSpPr txBox="1"/>
          <p:nvPr/>
        </p:nvSpPr>
        <p:spPr>
          <a:xfrm>
            <a:off x="6207441" y="1973831"/>
            <a:ext cx="194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</a:t>
            </a:r>
            <a:endParaRPr lang="en-US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F212A6-A9AD-8C59-1BBD-3B03314F000C}"/>
              </a:ext>
            </a:extLst>
          </p:cNvPr>
          <p:cNvSpPr txBox="1"/>
          <p:nvPr/>
        </p:nvSpPr>
        <p:spPr>
          <a:xfrm>
            <a:off x="6147143" y="2219603"/>
            <a:ext cx="1921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</a:t>
            </a:r>
            <a:endParaRPr lang="en-US" sz="16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ECAB2D-D46B-9975-7CFE-5D88BB7EC06A}"/>
              </a:ext>
            </a:extLst>
          </p:cNvPr>
          <p:cNvSpPr txBox="1"/>
          <p:nvPr/>
        </p:nvSpPr>
        <p:spPr>
          <a:xfrm>
            <a:off x="9747119" y="2598097"/>
            <a:ext cx="125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heat_control</a:t>
            </a:r>
            <a:endParaRPr lang="en-US" sz="1600" i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A79F5A-8162-3132-15C3-7992C4AF9A71}"/>
              </a:ext>
            </a:extLst>
          </p:cNvPr>
          <p:cNvCxnSpPr>
            <a:cxnSpLocks/>
            <a:stCxn id="132" idx="0"/>
            <a:endCxn id="146" idx="3"/>
          </p:cNvCxnSpPr>
          <p:nvPr/>
        </p:nvCxnSpPr>
        <p:spPr>
          <a:xfrm>
            <a:off x="8202165" y="2126712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C024A3B-13D6-2899-6640-5494AFF99A6D}"/>
              </a:ext>
            </a:extLst>
          </p:cNvPr>
          <p:cNvCxnSpPr>
            <a:cxnSpLocks/>
            <a:stCxn id="133" idx="0"/>
            <a:endCxn id="147" idx="3"/>
          </p:cNvCxnSpPr>
          <p:nvPr/>
        </p:nvCxnSpPr>
        <p:spPr>
          <a:xfrm>
            <a:off x="8123461" y="2387313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DA450BE-F9F8-5673-5D1E-F22B4472C1E9}"/>
              </a:ext>
            </a:extLst>
          </p:cNvPr>
          <p:cNvCxnSpPr>
            <a:cxnSpLocks/>
            <a:stCxn id="16" idx="0"/>
            <a:endCxn id="148" idx="3"/>
          </p:cNvCxnSpPr>
          <p:nvPr/>
        </p:nvCxnSpPr>
        <p:spPr>
          <a:xfrm>
            <a:off x="1137763" y="1706542"/>
            <a:ext cx="7483653" cy="1013172"/>
          </a:xfrm>
          <a:prstGeom prst="bentConnector3">
            <a:avLst>
              <a:gd name="adj1" fmla="val 406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F39FE04-116E-932D-1200-2E98154F4D36}"/>
              </a:ext>
            </a:extLst>
          </p:cNvPr>
          <p:cNvCxnSpPr>
            <a:cxnSpLocks/>
            <a:endCxn id="149" idx="3"/>
          </p:cNvCxnSpPr>
          <p:nvPr/>
        </p:nvCxnSpPr>
        <p:spPr>
          <a:xfrm>
            <a:off x="4089445" y="2453369"/>
            <a:ext cx="4512095" cy="428714"/>
          </a:xfrm>
          <a:prstGeom prst="bentConnector3">
            <a:avLst>
              <a:gd name="adj1" fmla="val -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C543A0-FA26-0AF4-93BC-0757B9977AFB}"/>
              </a:ext>
            </a:extLst>
          </p:cNvPr>
          <p:cNvCxnSpPr>
            <a:cxnSpLocks/>
            <a:stCxn id="158" idx="0"/>
            <a:endCxn id="159" idx="3"/>
          </p:cNvCxnSpPr>
          <p:nvPr/>
        </p:nvCxnSpPr>
        <p:spPr>
          <a:xfrm>
            <a:off x="11277301" y="2769739"/>
            <a:ext cx="594390" cy="1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766651-78B2-ABA9-06AA-AE426CC2EAAD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8389335" y="1076205"/>
            <a:ext cx="3206697" cy="19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32171E-94A5-AA10-F17D-DB6357D84159}"/>
              </a:ext>
            </a:extLst>
          </p:cNvPr>
          <p:cNvCxnSpPr>
            <a:cxnSpLocks/>
            <a:stCxn id="131" idx="0"/>
            <a:endCxn id="136" idx="3"/>
          </p:cNvCxnSpPr>
          <p:nvPr/>
        </p:nvCxnSpPr>
        <p:spPr>
          <a:xfrm>
            <a:off x="8321070" y="1391511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15">
            <a:extLst>
              <a:ext uri="{FF2B5EF4-FFF2-40B4-BE49-F238E27FC236}">
                <a16:creationId xmlns:a16="http://schemas.microsoft.com/office/drawing/2014/main" id="{065DC580-C4D3-5E81-2B2C-FD7D4814F630}"/>
              </a:ext>
            </a:extLst>
          </p:cNvPr>
          <p:cNvSpPr/>
          <p:nvPr/>
        </p:nvSpPr>
        <p:spPr>
          <a:xfrm rot="5400000">
            <a:off x="1144351" y="130566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15">
            <a:extLst>
              <a:ext uri="{FF2B5EF4-FFF2-40B4-BE49-F238E27FC236}">
                <a16:creationId xmlns:a16="http://schemas.microsoft.com/office/drawing/2014/main" id="{AE9A8CB9-659A-C485-0A1F-3AF84C3ECC4E}"/>
              </a:ext>
            </a:extLst>
          </p:cNvPr>
          <p:cNvSpPr/>
          <p:nvPr/>
        </p:nvSpPr>
        <p:spPr>
          <a:xfrm rot="5400000">
            <a:off x="1262390" y="8545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15">
            <a:extLst>
              <a:ext uri="{FF2B5EF4-FFF2-40B4-BE49-F238E27FC236}">
                <a16:creationId xmlns:a16="http://schemas.microsoft.com/office/drawing/2014/main" id="{94BE8029-78E7-8BC7-6093-06F6C0210972}"/>
              </a:ext>
            </a:extLst>
          </p:cNvPr>
          <p:cNvSpPr/>
          <p:nvPr/>
        </p:nvSpPr>
        <p:spPr>
          <a:xfrm rot="5400000">
            <a:off x="4638607" y="85498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15">
            <a:extLst>
              <a:ext uri="{FF2B5EF4-FFF2-40B4-BE49-F238E27FC236}">
                <a16:creationId xmlns:a16="http://schemas.microsoft.com/office/drawing/2014/main" id="{63C78224-1F61-C924-8864-231B37E9F6F3}"/>
              </a:ext>
            </a:extLst>
          </p:cNvPr>
          <p:cNvSpPr/>
          <p:nvPr/>
        </p:nvSpPr>
        <p:spPr>
          <a:xfrm rot="5400000">
            <a:off x="4567609" y="128766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15">
            <a:extLst>
              <a:ext uri="{FF2B5EF4-FFF2-40B4-BE49-F238E27FC236}">
                <a16:creationId xmlns:a16="http://schemas.microsoft.com/office/drawing/2014/main" id="{46C4F1E3-8E3A-D312-9BBB-9CEE8E0F0FBF}"/>
              </a:ext>
            </a:extLst>
          </p:cNvPr>
          <p:cNvSpPr/>
          <p:nvPr/>
        </p:nvSpPr>
        <p:spPr>
          <a:xfrm rot="5400000">
            <a:off x="4399584" y="23931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15">
            <a:extLst>
              <a:ext uri="{FF2B5EF4-FFF2-40B4-BE49-F238E27FC236}">
                <a16:creationId xmlns:a16="http://schemas.microsoft.com/office/drawing/2014/main" id="{669C49B8-8399-F6AF-8712-62FA7373EFDD}"/>
              </a:ext>
            </a:extLst>
          </p:cNvPr>
          <p:cNvSpPr/>
          <p:nvPr/>
        </p:nvSpPr>
        <p:spPr>
          <a:xfrm rot="5400000">
            <a:off x="3839808" y="239896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15">
            <a:extLst>
              <a:ext uri="{FF2B5EF4-FFF2-40B4-BE49-F238E27FC236}">
                <a16:creationId xmlns:a16="http://schemas.microsoft.com/office/drawing/2014/main" id="{EB513961-F0AB-C199-4C99-E0A5589FE044}"/>
              </a:ext>
            </a:extLst>
          </p:cNvPr>
          <p:cNvSpPr/>
          <p:nvPr/>
        </p:nvSpPr>
        <p:spPr>
          <a:xfrm rot="5400000">
            <a:off x="1207123" y="219264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5">
            <a:extLst>
              <a:ext uri="{FF2B5EF4-FFF2-40B4-BE49-F238E27FC236}">
                <a16:creationId xmlns:a16="http://schemas.microsoft.com/office/drawing/2014/main" id="{18C027BF-5D04-9407-5582-1B93F4C79462}"/>
              </a:ext>
            </a:extLst>
          </p:cNvPr>
          <p:cNvSpPr/>
          <p:nvPr/>
        </p:nvSpPr>
        <p:spPr>
          <a:xfrm rot="5400000">
            <a:off x="4498949" y="163097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5">
            <a:extLst>
              <a:ext uri="{FF2B5EF4-FFF2-40B4-BE49-F238E27FC236}">
                <a16:creationId xmlns:a16="http://schemas.microsoft.com/office/drawing/2014/main" id="{DFA060D6-B0C9-B6E2-2C85-49E793970B14}"/>
              </a:ext>
            </a:extLst>
          </p:cNvPr>
          <p:cNvSpPr/>
          <p:nvPr/>
        </p:nvSpPr>
        <p:spPr>
          <a:xfrm rot="5400000">
            <a:off x="8256454" y="103628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5">
            <a:extLst>
              <a:ext uri="{FF2B5EF4-FFF2-40B4-BE49-F238E27FC236}">
                <a16:creationId xmlns:a16="http://schemas.microsoft.com/office/drawing/2014/main" id="{91418945-EC7C-1F8D-DD4C-0975F8D69F70}"/>
              </a:ext>
            </a:extLst>
          </p:cNvPr>
          <p:cNvSpPr/>
          <p:nvPr/>
        </p:nvSpPr>
        <p:spPr>
          <a:xfrm rot="5400000">
            <a:off x="8187790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5">
            <a:extLst>
              <a:ext uri="{FF2B5EF4-FFF2-40B4-BE49-F238E27FC236}">
                <a16:creationId xmlns:a16="http://schemas.microsoft.com/office/drawing/2014/main" id="{6A3951CA-860B-9BA8-E6BF-32A964466633}"/>
              </a:ext>
            </a:extLst>
          </p:cNvPr>
          <p:cNvSpPr/>
          <p:nvPr/>
        </p:nvSpPr>
        <p:spPr>
          <a:xfrm rot="5400000">
            <a:off x="8068885" y="207460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5">
            <a:extLst>
              <a:ext uri="{FF2B5EF4-FFF2-40B4-BE49-F238E27FC236}">
                <a16:creationId xmlns:a16="http://schemas.microsoft.com/office/drawing/2014/main" id="{4582D355-7F2D-A430-EBC0-24D19E7B8766}"/>
              </a:ext>
            </a:extLst>
          </p:cNvPr>
          <p:cNvSpPr/>
          <p:nvPr/>
        </p:nvSpPr>
        <p:spPr>
          <a:xfrm rot="5400000">
            <a:off x="7990181" y="233520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5">
            <a:extLst>
              <a:ext uri="{FF2B5EF4-FFF2-40B4-BE49-F238E27FC236}">
                <a16:creationId xmlns:a16="http://schemas.microsoft.com/office/drawing/2014/main" id="{A909C4E4-3826-F31F-DCA9-0DE29F0E38FD}"/>
              </a:ext>
            </a:extLst>
          </p:cNvPr>
          <p:cNvSpPr/>
          <p:nvPr/>
        </p:nvSpPr>
        <p:spPr>
          <a:xfrm rot="5400000">
            <a:off x="11566965" y="102409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5">
            <a:extLst>
              <a:ext uri="{FF2B5EF4-FFF2-40B4-BE49-F238E27FC236}">
                <a16:creationId xmlns:a16="http://schemas.microsoft.com/office/drawing/2014/main" id="{7275AA89-61A1-69B4-C8B6-0D316FF6BC09}"/>
              </a:ext>
            </a:extLst>
          </p:cNvPr>
          <p:cNvSpPr/>
          <p:nvPr/>
        </p:nvSpPr>
        <p:spPr>
          <a:xfrm rot="5400000">
            <a:off x="11879301" y="102567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5">
            <a:extLst>
              <a:ext uri="{FF2B5EF4-FFF2-40B4-BE49-F238E27FC236}">
                <a16:creationId xmlns:a16="http://schemas.microsoft.com/office/drawing/2014/main" id="{2CE7DD77-E057-B056-DB27-C48FB8763894}"/>
              </a:ext>
            </a:extLst>
          </p:cNvPr>
          <p:cNvSpPr/>
          <p:nvPr/>
        </p:nvSpPr>
        <p:spPr>
          <a:xfrm rot="5400000">
            <a:off x="11515087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5">
            <a:extLst>
              <a:ext uri="{FF2B5EF4-FFF2-40B4-BE49-F238E27FC236}">
                <a16:creationId xmlns:a16="http://schemas.microsoft.com/office/drawing/2014/main" id="{8D5DA483-909B-352A-97A2-5A9915170F6E}"/>
              </a:ext>
            </a:extLst>
          </p:cNvPr>
          <p:cNvSpPr/>
          <p:nvPr/>
        </p:nvSpPr>
        <p:spPr>
          <a:xfrm rot="5400000">
            <a:off x="11879009" y="1338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DA95CCD-946C-7A53-E38B-CEF79945110C}"/>
              </a:ext>
            </a:extLst>
          </p:cNvPr>
          <p:cNvCxnSpPr>
            <a:cxnSpLocks/>
            <a:stCxn id="136" idx="0"/>
            <a:endCxn id="137" idx="3"/>
          </p:cNvCxnSpPr>
          <p:nvPr/>
        </p:nvCxnSpPr>
        <p:spPr>
          <a:xfrm flipV="1">
            <a:off x="11648367" y="1390739"/>
            <a:ext cx="259709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985B8FD-C24B-1EF9-FF47-B4F8140BAF0C}"/>
              </a:ext>
            </a:extLst>
          </p:cNvPr>
          <p:cNvCxnSpPr>
            <a:cxnSpLocks/>
            <a:stCxn id="134" idx="0"/>
            <a:endCxn id="135" idx="3"/>
          </p:cNvCxnSpPr>
          <p:nvPr/>
        </p:nvCxnSpPr>
        <p:spPr>
          <a:xfrm>
            <a:off x="11700245" y="1076205"/>
            <a:ext cx="208123" cy="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Isosceles Triangle 15">
            <a:extLst>
              <a:ext uri="{FF2B5EF4-FFF2-40B4-BE49-F238E27FC236}">
                <a16:creationId xmlns:a16="http://schemas.microsoft.com/office/drawing/2014/main" id="{A0F66799-0D4B-AD03-C4D2-F5196272973A}"/>
              </a:ext>
            </a:extLst>
          </p:cNvPr>
          <p:cNvSpPr/>
          <p:nvPr/>
        </p:nvSpPr>
        <p:spPr>
          <a:xfrm rot="5400000">
            <a:off x="8658605" y="20812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5">
            <a:extLst>
              <a:ext uri="{FF2B5EF4-FFF2-40B4-BE49-F238E27FC236}">
                <a16:creationId xmlns:a16="http://schemas.microsoft.com/office/drawing/2014/main" id="{5B7182C3-B707-9D5F-3D59-41A5845754A3}"/>
              </a:ext>
            </a:extLst>
          </p:cNvPr>
          <p:cNvSpPr/>
          <p:nvPr/>
        </p:nvSpPr>
        <p:spPr>
          <a:xfrm rot="5400000">
            <a:off x="8625477" y="233964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5">
            <a:extLst>
              <a:ext uri="{FF2B5EF4-FFF2-40B4-BE49-F238E27FC236}">
                <a16:creationId xmlns:a16="http://schemas.microsoft.com/office/drawing/2014/main" id="{8275F243-23A5-3917-2232-0CBFA979CE39}"/>
              </a:ext>
            </a:extLst>
          </p:cNvPr>
          <p:cNvSpPr/>
          <p:nvPr/>
        </p:nvSpPr>
        <p:spPr>
          <a:xfrm rot="5400000">
            <a:off x="8592349" y="266760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5">
            <a:extLst>
              <a:ext uri="{FF2B5EF4-FFF2-40B4-BE49-F238E27FC236}">
                <a16:creationId xmlns:a16="http://schemas.microsoft.com/office/drawing/2014/main" id="{FFC004FF-DE8D-8FD9-8987-80D6991A9BC4}"/>
              </a:ext>
            </a:extLst>
          </p:cNvPr>
          <p:cNvSpPr/>
          <p:nvPr/>
        </p:nvSpPr>
        <p:spPr>
          <a:xfrm rot="5400000">
            <a:off x="8572473" y="282997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">
            <a:extLst>
              <a:ext uri="{FF2B5EF4-FFF2-40B4-BE49-F238E27FC236}">
                <a16:creationId xmlns:a16="http://schemas.microsoft.com/office/drawing/2014/main" id="{0992CD8D-2DA9-59F9-C08E-736B95D703C8}"/>
              </a:ext>
            </a:extLst>
          </p:cNvPr>
          <p:cNvSpPr/>
          <p:nvPr/>
        </p:nvSpPr>
        <p:spPr>
          <a:xfrm rot="5400000">
            <a:off x="10951865" y="27110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">
            <a:extLst>
              <a:ext uri="{FF2B5EF4-FFF2-40B4-BE49-F238E27FC236}">
                <a16:creationId xmlns:a16="http://schemas.microsoft.com/office/drawing/2014/main" id="{DF398E31-C1E7-0184-1E00-10B8F52EAA80}"/>
              </a:ext>
            </a:extLst>
          </p:cNvPr>
          <p:cNvSpPr/>
          <p:nvPr/>
        </p:nvSpPr>
        <p:spPr>
          <a:xfrm rot="5400000">
            <a:off x="11144021" y="2717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">
            <a:extLst>
              <a:ext uri="{FF2B5EF4-FFF2-40B4-BE49-F238E27FC236}">
                <a16:creationId xmlns:a16="http://schemas.microsoft.com/office/drawing/2014/main" id="{647F81FA-0283-1683-7D05-131F2B7609D2}"/>
              </a:ext>
            </a:extLst>
          </p:cNvPr>
          <p:cNvSpPr/>
          <p:nvPr/>
        </p:nvSpPr>
        <p:spPr>
          <a:xfrm rot="5400000">
            <a:off x="11842624" y="272808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5FF7E08-AF17-ADB0-EC02-671F2FCBDC0C}"/>
              </a:ext>
            </a:extLst>
          </p:cNvPr>
          <p:cNvCxnSpPr>
            <a:cxnSpLocks/>
            <a:endCxn id="158" idx="3"/>
          </p:cNvCxnSpPr>
          <p:nvPr/>
        </p:nvCxnSpPr>
        <p:spPr>
          <a:xfrm>
            <a:off x="11085145" y="2763115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Parallelogram 164">
            <a:extLst>
              <a:ext uri="{FF2B5EF4-FFF2-40B4-BE49-F238E27FC236}">
                <a16:creationId xmlns:a16="http://schemas.microsoft.com/office/drawing/2014/main" id="{1281D572-3935-616A-9A18-4553D648268D}"/>
              </a:ext>
            </a:extLst>
          </p:cNvPr>
          <p:cNvSpPr/>
          <p:nvPr/>
        </p:nvSpPr>
        <p:spPr>
          <a:xfrm>
            <a:off x="697584" y="3339552"/>
            <a:ext cx="11119090" cy="28271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arallelogram 165">
            <a:extLst>
              <a:ext uri="{FF2B5EF4-FFF2-40B4-BE49-F238E27FC236}">
                <a16:creationId xmlns:a16="http://schemas.microsoft.com/office/drawing/2014/main" id="{DF551093-E91A-5274-9FF3-F55227F480D9}"/>
              </a:ext>
            </a:extLst>
          </p:cNvPr>
          <p:cNvSpPr/>
          <p:nvPr/>
        </p:nvSpPr>
        <p:spPr>
          <a:xfrm>
            <a:off x="4431549" y="3597900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arallelogram 166">
            <a:extLst>
              <a:ext uri="{FF2B5EF4-FFF2-40B4-BE49-F238E27FC236}">
                <a16:creationId xmlns:a16="http://schemas.microsoft.com/office/drawing/2014/main" id="{19CF4349-0BC6-5021-6C8E-2B5EDDD96977}"/>
              </a:ext>
            </a:extLst>
          </p:cNvPr>
          <p:cNvSpPr/>
          <p:nvPr/>
        </p:nvSpPr>
        <p:spPr>
          <a:xfrm>
            <a:off x="8608021" y="4606673"/>
            <a:ext cx="2663794" cy="148304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Parallelogram 167">
            <a:extLst>
              <a:ext uri="{FF2B5EF4-FFF2-40B4-BE49-F238E27FC236}">
                <a16:creationId xmlns:a16="http://schemas.microsoft.com/office/drawing/2014/main" id="{C49E0242-B429-0B53-56E8-A0738577782E}"/>
              </a:ext>
            </a:extLst>
          </p:cNvPr>
          <p:cNvSpPr/>
          <p:nvPr/>
        </p:nvSpPr>
        <p:spPr>
          <a:xfrm>
            <a:off x="1231077" y="4735187"/>
            <a:ext cx="2770272" cy="78023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3127789-F42E-C020-9D4B-2C9A7203BCA2}"/>
              </a:ext>
            </a:extLst>
          </p:cNvPr>
          <p:cNvSpPr txBox="1"/>
          <p:nvPr/>
        </p:nvSpPr>
        <p:spPr>
          <a:xfrm>
            <a:off x="9234333" y="4671809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Alarm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71372E3-93B9-C307-1CF2-F3789009D9CF}"/>
              </a:ext>
            </a:extLst>
          </p:cNvPr>
          <p:cNvSpPr txBox="1"/>
          <p:nvPr/>
        </p:nvSpPr>
        <p:spPr>
          <a:xfrm>
            <a:off x="5213030" y="3573627"/>
            <a:ext cx="270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Interface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D80157-78D8-0CE0-2F2E-34051DFD5881}"/>
              </a:ext>
            </a:extLst>
          </p:cNvPr>
          <p:cNvSpPr txBox="1"/>
          <p:nvPr/>
        </p:nvSpPr>
        <p:spPr>
          <a:xfrm>
            <a:off x="1349671" y="4777350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Mode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9F9E10A-8653-662C-58B4-62B84E35F7F0}"/>
              </a:ext>
            </a:extLst>
          </p:cNvPr>
          <p:cNvSpPr txBox="1"/>
          <p:nvPr/>
        </p:nvSpPr>
        <p:spPr>
          <a:xfrm>
            <a:off x="1358136" y="3567749"/>
            <a:ext cx="2480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upper_alarm_tempWstatus</a:t>
            </a:r>
            <a:endParaRPr lang="en-US" sz="1600" i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8977A9D-98DB-78B5-6D7E-88FB90B7824D}"/>
              </a:ext>
            </a:extLst>
          </p:cNvPr>
          <p:cNvSpPr txBox="1"/>
          <p:nvPr/>
        </p:nvSpPr>
        <p:spPr>
          <a:xfrm>
            <a:off x="1227153" y="4000717"/>
            <a:ext cx="246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lower_alarm_tempWstatus</a:t>
            </a:r>
            <a:endParaRPr lang="en-US" sz="1600" i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156A5BE-827E-89FA-2F7A-E1C0C56FC219}"/>
              </a:ext>
            </a:extLst>
          </p:cNvPr>
          <p:cNvSpPr txBox="1"/>
          <p:nvPr/>
        </p:nvSpPr>
        <p:spPr>
          <a:xfrm>
            <a:off x="1174384" y="4321717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75" name="Isosceles Triangle 15">
            <a:extLst>
              <a:ext uri="{FF2B5EF4-FFF2-40B4-BE49-F238E27FC236}">
                <a16:creationId xmlns:a16="http://schemas.microsoft.com/office/drawing/2014/main" id="{85B304AC-7D66-574E-70FC-5ADED657C808}"/>
              </a:ext>
            </a:extLst>
          </p:cNvPr>
          <p:cNvSpPr/>
          <p:nvPr/>
        </p:nvSpPr>
        <p:spPr>
          <a:xfrm rot="5400000">
            <a:off x="1022042" y="458392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0A87DF2-3E39-5461-20C1-7F0B48846993}"/>
              </a:ext>
            </a:extLst>
          </p:cNvPr>
          <p:cNvSpPr txBox="1"/>
          <p:nvPr/>
        </p:nvSpPr>
        <p:spPr>
          <a:xfrm>
            <a:off x="2466160" y="5191956"/>
            <a:ext cx="142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monitor_mode</a:t>
            </a:r>
            <a:endParaRPr lang="en-US" sz="1600" i="1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381DDD4-C2AC-8AA2-4D7D-9EAEB9D5086E}"/>
              </a:ext>
            </a:extLst>
          </p:cNvPr>
          <p:cNvCxnSpPr>
            <a:cxnSpLocks/>
            <a:stCxn id="195" idx="3"/>
            <a:endCxn id="196" idx="3"/>
          </p:cNvCxnSpPr>
          <p:nvPr/>
        </p:nvCxnSpPr>
        <p:spPr>
          <a:xfrm>
            <a:off x="1253749" y="3855177"/>
            <a:ext cx="3450338" cy="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15F719D-ABA2-2DC4-50E0-1E96D1498708}"/>
              </a:ext>
            </a:extLst>
          </p:cNvPr>
          <p:cNvCxnSpPr>
            <a:cxnSpLocks/>
          </p:cNvCxnSpPr>
          <p:nvPr/>
        </p:nvCxnSpPr>
        <p:spPr>
          <a:xfrm>
            <a:off x="1290419" y="4293133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C95B9DD-6666-6352-A3F5-C93DCFAFFA57}"/>
              </a:ext>
            </a:extLst>
          </p:cNvPr>
          <p:cNvCxnSpPr>
            <a:cxnSpLocks/>
            <a:stCxn id="175" idx="0"/>
          </p:cNvCxnSpPr>
          <p:nvPr/>
        </p:nvCxnSpPr>
        <p:spPr>
          <a:xfrm flipV="1">
            <a:off x="1155322" y="4632813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31">
            <a:extLst>
              <a:ext uri="{FF2B5EF4-FFF2-40B4-BE49-F238E27FC236}">
                <a16:creationId xmlns:a16="http://schemas.microsoft.com/office/drawing/2014/main" id="{E00D1876-D658-B9D0-89E7-A047472614D2}"/>
              </a:ext>
            </a:extLst>
          </p:cNvPr>
          <p:cNvCxnSpPr>
            <a:cxnSpLocks/>
            <a:endCxn id="201" idx="5"/>
          </p:cNvCxnSpPr>
          <p:nvPr/>
        </p:nvCxnSpPr>
        <p:spPr>
          <a:xfrm rot="16200000" flipH="1">
            <a:off x="959196" y="4849307"/>
            <a:ext cx="573379" cy="119939"/>
          </a:xfrm>
          <a:prstGeom prst="bentConnector3">
            <a:avLst>
              <a:gd name="adj1" fmla="val 9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33">
            <a:extLst>
              <a:ext uri="{FF2B5EF4-FFF2-40B4-BE49-F238E27FC236}">
                <a16:creationId xmlns:a16="http://schemas.microsoft.com/office/drawing/2014/main" id="{7484C82E-7B71-02B0-93A2-7B05D785EFF4}"/>
              </a:ext>
            </a:extLst>
          </p:cNvPr>
          <p:cNvCxnSpPr>
            <a:cxnSpLocks/>
            <a:stCxn id="199" idx="0"/>
            <a:endCxn id="198" idx="3"/>
          </p:cNvCxnSpPr>
          <p:nvPr/>
        </p:nvCxnSpPr>
        <p:spPr>
          <a:xfrm>
            <a:off x="3971801" y="5361711"/>
            <a:ext cx="456339" cy="23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2970FC6-104C-16FD-D73D-D34157E2819E}"/>
              </a:ext>
            </a:extLst>
          </p:cNvPr>
          <p:cNvSpPr txBox="1"/>
          <p:nvPr/>
        </p:nvSpPr>
        <p:spPr>
          <a:xfrm>
            <a:off x="6765302" y="4146614"/>
            <a:ext cx="1454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monitor_status</a:t>
            </a:r>
            <a:endParaRPr lang="en-US" sz="1600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1E69CC-A4BB-19BD-6720-1ED976F4F403}"/>
              </a:ext>
            </a:extLst>
          </p:cNvPr>
          <p:cNvSpPr txBox="1"/>
          <p:nvPr/>
        </p:nvSpPr>
        <p:spPr>
          <a:xfrm>
            <a:off x="6225000" y="4903318"/>
            <a:ext cx="1798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</a:t>
            </a:r>
            <a:endParaRPr lang="en-US" sz="16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06A389-66A4-2614-FF95-02D868BC61C1}"/>
              </a:ext>
            </a:extLst>
          </p:cNvPr>
          <p:cNvSpPr txBox="1"/>
          <p:nvPr/>
        </p:nvSpPr>
        <p:spPr>
          <a:xfrm>
            <a:off x="6164702" y="514909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</a:t>
            </a:r>
            <a:endParaRPr lang="en-US" sz="1600" i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16A3E3C-AB0E-5167-D971-128227016919}"/>
              </a:ext>
            </a:extLst>
          </p:cNvPr>
          <p:cNvSpPr txBox="1"/>
          <p:nvPr/>
        </p:nvSpPr>
        <p:spPr>
          <a:xfrm>
            <a:off x="9685166" y="5527584"/>
            <a:ext cx="13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alarm_control</a:t>
            </a:r>
            <a:endParaRPr lang="en-US" sz="1600" i="1" dirty="0"/>
          </a:p>
        </p:txBody>
      </p:sp>
      <p:cxnSp>
        <p:nvCxnSpPr>
          <p:cNvPr id="187" name="Connector: Elbow 47">
            <a:extLst>
              <a:ext uri="{FF2B5EF4-FFF2-40B4-BE49-F238E27FC236}">
                <a16:creationId xmlns:a16="http://schemas.microsoft.com/office/drawing/2014/main" id="{ABFF7BE9-8B59-C50C-B2BC-F8E314FDB937}"/>
              </a:ext>
            </a:extLst>
          </p:cNvPr>
          <p:cNvCxnSpPr>
            <a:cxnSpLocks/>
            <a:stCxn id="205" idx="0"/>
            <a:endCxn id="213" idx="3"/>
          </p:cNvCxnSpPr>
          <p:nvPr/>
        </p:nvCxnSpPr>
        <p:spPr>
          <a:xfrm>
            <a:off x="8219724" y="5056199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49">
            <a:extLst>
              <a:ext uri="{FF2B5EF4-FFF2-40B4-BE49-F238E27FC236}">
                <a16:creationId xmlns:a16="http://schemas.microsoft.com/office/drawing/2014/main" id="{ACCCFB2B-BEFD-AB8D-192E-C5583F3F015B}"/>
              </a:ext>
            </a:extLst>
          </p:cNvPr>
          <p:cNvCxnSpPr>
            <a:cxnSpLocks/>
            <a:stCxn id="206" idx="0"/>
            <a:endCxn id="214" idx="3"/>
          </p:cNvCxnSpPr>
          <p:nvPr/>
        </p:nvCxnSpPr>
        <p:spPr>
          <a:xfrm>
            <a:off x="8141020" y="5316800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53">
            <a:extLst>
              <a:ext uri="{FF2B5EF4-FFF2-40B4-BE49-F238E27FC236}">
                <a16:creationId xmlns:a16="http://schemas.microsoft.com/office/drawing/2014/main" id="{2366C2B4-C364-3E2B-C93D-0434411FC04E}"/>
              </a:ext>
            </a:extLst>
          </p:cNvPr>
          <p:cNvCxnSpPr>
            <a:cxnSpLocks/>
            <a:endCxn id="216" idx="3"/>
          </p:cNvCxnSpPr>
          <p:nvPr/>
        </p:nvCxnSpPr>
        <p:spPr>
          <a:xfrm>
            <a:off x="1155322" y="4625731"/>
            <a:ext cx="7497802" cy="1083435"/>
          </a:xfrm>
          <a:prstGeom prst="bentConnector3">
            <a:avLst>
              <a:gd name="adj1" fmla="val 420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5CE037-218A-0D4C-5C9D-B5DB5832EFDC}"/>
              </a:ext>
            </a:extLst>
          </p:cNvPr>
          <p:cNvCxnSpPr>
            <a:cxnSpLocks/>
            <a:stCxn id="218" idx="0"/>
            <a:endCxn id="219" idx="3"/>
          </p:cNvCxnSpPr>
          <p:nvPr/>
        </p:nvCxnSpPr>
        <p:spPr>
          <a:xfrm>
            <a:off x="11294860" y="5699226"/>
            <a:ext cx="603817" cy="1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F361B49-294A-0864-A845-CFC53E535F0C}"/>
              </a:ext>
            </a:extLst>
          </p:cNvPr>
          <p:cNvCxnSpPr>
            <a:cxnSpLocks/>
            <a:stCxn id="204" idx="0"/>
            <a:endCxn id="209" idx="3"/>
          </p:cNvCxnSpPr>
          <p:nvPr/>
        </p:nvCxnSpPr>
        <p:spPr>
          <a:xfrm>
            <a:off x="8338629" y="4320998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Isosceles Triangle 15">
            <a:extLst>
              <a:ext uri="{FF2B5EF4-FFF2-40B4-BE49-F238E27FC236}">
                <a16:creationId xmlns:a16="http://schemas.microsoft.com/office/drawing/2014/main" id="{4E90110E-50DB-C8F4-D77C-36563534C260}"/>
              </a:ext>
            </a:extLst>
          </p:cNvPr>
          <p:cNvSpPr/>
          <p:nvPr/>
        </p:nvSpPr>
        <p:spPr>
          <a:xfrm rot="5400000">
            <a:off x="1124202" y="425400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5">
            <a:extLst>
              <a:ext uri="{FF2B5EF4-FFF2-40B4-BE49-F238E27FC236}">
                <a16:creationId xmlns:a16="http://schemas.microsoft.com/office/drawing/2014/main" id="{C9E91DEF-C850-EB1B-2439-88AA7581B9E3}"/>
              </a:ext>
            </a:extLst>
          </p:cNvPr>
          <p:cNvSpPr/>
          <p:nvPr/>
        </p:nvSpPr>
        <p:spPr>
          <a:xfrm rot="5400000">
            <a:off x="1224682" y="380307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5">
            <a:extLst>
              <a:ext uri="{FF2B5EF4-FFF2-40B4-BE49-F238E27FC236}">
                <a16:creationId xmlns:a16="http://schemas.microsoft.com/office/drawing/2014/main" id="{1CF5BE32-24E3-6FEF-35A0-7810E3420D9A}"/>
              </a:ext>
            </a:extLst>
          </p:cNvPr>
          <p:cNvSpPr/>
          <p:nvPr/>
        </p:nvSpPr>
        <p:spPr>
          <a:xfrm rot="5400000">
            <a:off x="4675020" y="380332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sosceles Triangle 15">
            <a:extLst>
              <a:ext uri="{FF2B5EF4-FFF2-40B4-BE49-F238E27FC236}">
                <a16:creationId xmlns:a16="http://schemas.microsoft.com/office/drawing/2014/main" id="{AD1BFFB6-B78D-24A0-FAEA-E18C471E8049}"/>
              </a:ext>
            </a:extLst>
          </p:cNvPr>
          <p:cNvSpPr/>
          <p:nvPr/>
        </p:nvSpPr>
        <p:spPr>
          <a:xfrm rot="5400000">
            <a:off x="4604022" y="42360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5">
            <a:extLst>
              <a:ext uri="{FF2B5EF4-FFF2-40B4-BE49-F238E27FC236}">
                <a16:creationId xmlns:a16="http://schemas.microsoft.com/office/drawing/2014/main" id="{2F70F9EA-4FDA-617C-FEA5-8591FBEBEF8F}"/>
              </a:ext>
            </a:extLst>
          </p:cNvPr>
          <p:cNvSpPr/>
          <p:nvPr/>
        </p:nvSpPr>
        <p:spPr>
          <a:xfrm rot="5400000">
            <a:off x="4399073" y="53119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5">
            <a:extLst>
              <a:ext uri="{FF2B5EF4-FFF2-40B4-BE49-F238E27FC236}">
                <a16:creationId xmlns:a16="http://schemas.microsoft.com/office/drawing/2014/main" id="{BE82BC9D-1CD0-7696-454A-79C04A0BD993}"/>
              </a:ext>
            </a:extLst>
          </p:cNvPr>
          <p:cNvSpPr/>
          <p:nvPr/>
        </p:nvSpPr>
        <p:spPr>
          <a:xfrm rot="5400000">
            <a:off x="3838521" y="53096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15">
            <a:extLst>
              <a:ext uri="{FF2B5EF4-FFF2-40B4-BE49-F238E27FC236}">
                <a16:creationId xmlns:a16="http://schemas.microsoft.com/office/drawing/2014/main" id="{8220D09C-6A5A-AB70-074C-820B1188C734}"/>
              </a:ext>
            </a:extLst>
          </p:cNvPr>
          <p:cNvSpPr/>
          <p:nvPr/>
        </p:nvSpPr>
        <p:spPr>
          <a:xfrm rot="5400000">
            <a:off x="1224682" y="510327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15">
            <a:extLst>
              <a:ext uri="{FF2B5EF4-FFF2-40B4-BE49-F238E27FC236}">
                <a16:creationId xmlns:a16="http://schemas.microsoft.com/office/drawing/2014/main" id="{0F015E18-B68D-7D24-45E6-D83516BBC5C6}"/>
              </a:ext>
            </a:extLst>
          </p:cNvPr>
          <p:cNvSpPr/>
          <p:nvPr/>
        </p:nvSpPr>
        <p:spPr>
          <a:xfrm rot="5400000">
            <a:off x="4535362" y="45793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Isosceles Triangle 15">
            <a:extLst>
              <a:ext uri="{FF2B5EF4-FFF2-40B4-BE49-F238E27FC236}">
                <a16:creationId xmlns:a16="http://schemas.microsoft.com/office/drawing/2014/main" id="{F0C8F52D-9285-6F6F-B7A5-EFD6931FA0DF}"/>
              </a:ext>
            </a:extLst>
          </p:cNvPr>
          <p:cNvSpPr/>
          <p:nvPr/>
        </p:nvSpPr>
        <p:spPr>
          <a:xfrm rot="5400000">
            <a:off x="8205349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Isosceles Triangle 15">
            <a:extLst>
              <a:ext uri="{FF2B5EF4-FFF2-40B4-BE49-F238E27FC236}">
                <a16:creationId xmlns:a16="http://schemas.microsoft.com/office/drawing/2014/main" id="{DEA64555-AB90-E96E-ACA4-755DEE2340A6}"/>
              </a:ext>
            </a:extLst>
          </p:cNvPr>
          <p:cNvSpPr/>
          <p:nvPr/>
        </p:nvSpPr>
        <p:spPr>
          <a:xfrm rot="5400000">
            <a:off x="8086444" y="500409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15">
            <a:extLst>
              <a:ext uri="{FF2B5EF4-FFF2-40B4-BE49-F238E27FC236}">
                <a16:creationId xmlns:a16="http://schemas.microsoft.com/office/drawing/2014/main" id="{BC94F6EA-61E5-8D4E-D2AB-965BE13CF237}"/>
              </a:ext>
            </a:extLst>
          </p:cNvPr>
          <p:cNvSpPr/>
          <p:nvPr/>
        </p:nvSpPr>
        <p:spPr>
          <a:xfrm rot="5400000">
            <a:off x="8007740" y="5264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15">
            <a:extLst>
              <a:ext uri="{FF2B5EF4-FFF2-40B4-BE49-F238E27FC236}">
                <a16:creationId xmlns:a16="http://schemas.microsoft.com/office/drawing/2014/main" id="{349720AC-3488-3E86-FE9E-8A42B8169321}"/>
              </a:ext>
            </a:extLst>
          </p:cNvPr>
          <p:cNvSpPr/>
          <p:nvPr/>
        </p:nvSpPr>
        <p:spPr>
          <a:xfrm rot="5400000">
            <a:off x="11532646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15">
            <a:extLst>
              <a:ext uri="{FF2B5EF4-FFF2-40B4-BE49-F238E27FC236}">
                <a16:creationId xmlns:a16="http://schemas.microsoft.com/office/drawing/2014/main" id="{3BEE4F5E-6A0B-AAA8-65B6-111161F6C400}"/>
              </a:ext>
            </a:extLst>
          </p:cNvPr>
          <p:cNvSpPr/>
          <p:nvPr/>
        </p:nvSpPr>
        <p:spPr>
          <a:xfrm rot="5400000">
            <a:off x="11868287" y="4268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3A2FD86-1939-33F2-F4A6-0F6071B45272}"/>
              </a:ext>
            </a:extLst>
          </p:cNvPr>
          <p:cNvCxnSpPr>
            <a:cxnSpLocks/>
            <a:stCxn id="209" idx="0"/>
            <a:endCxn id="210" idx="3"/>
          </p:cNvCxnSpPr>
          <p:nvPr/>
        </p:nvCxnSpPr>
        <p:spPr>
          <a:xfrm flipV="1">
            <a:off x="11665926" y="4320226"/>
            <a:ext cx="231428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Isosceles Triangle 15">
            <a:extLst>
              <a:ext uri="{FF2B5EF4-FFF2-40B4-BE49-F238E27FC236}">
                <a16:creationId xmlns:a16="http://schemas.microsoft.com/office/drawing/2014/main" id="{755DBD46-EB88-D11E-0584-1A8876BC4D66}"/>
              </a:ext>
            </a:extLst>
          </p:cNvPr>
          <p:cNvSpPr/>
          <p:nvPr/>
        </p:nvSpPr>
        <p:spPr>
          <a:xfrm rot="5400000">
            <a:off x="8676164" y="50107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15">
            <a:extLst>
              <a:ext uri="{FF2B5EF4-FFF2-40B4-BE49-F238E27FC236}">
                <a16:creationId xmlns:a16="http://schemas.microsoft.com/office/drawing/2014/main" id="{249FFDF3-96B0-1F56-8D87-BC1E19927423}"/>
              </a:ext>
            </a:extLst>
          </p:cNvPr>
          <p:cNvSpPr/>
          <p:nvPr/>
        </p:nvSpPr>
        <p:spPr>
          <a:xfrm rot="5400000">
            <a:off x="8643036" y="52691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15">
            <a:extLst>
              <a:ext uri="{FF2B5EF4-FFF2-40B4-BE49-F238E27FC236}">
                <a16:creationId xmlns:a16="http://schemas.microsoft.com/office/drawing/2014/main" id="{DDA09E57-4DA4-2438-DE84-01AB133312BF}"/>
              </a:ext>
            </a:extLst>
          </p:cNvPr>
          <p:cNvSpPr/>
          <p:nvPr/>
        </p:nvSpPr>
        <p:spPr>
          <a:xfrm rot="5400000">
            <a:off x="8604746" y="587120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Isosceles Triangle 15">
            <a:extLst>
              <a:ext uri="{FF2B5EF4-FFF2-40B4-BE49-F238E27FC236}">
                <a16:creationId xmlns:a16="http://schemas.microsoft.com/office/drawing/2014/main" id="{02FA6688-7B1E-BF48-95FC-42931D566F0C}"/>
              </a:ext>
            </a:extLst>
          </p:cNvPr>
          <p:cNvSpPr/>
          <p:nvPr/>
        </p:nvSpPr>
        <p:spPr>
          <a:xfrm rot="5400000">
            <a:off x="8624057" y="56570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15">
            <a:extLst>
              <a:ext uri="{FF2B5EF4-FFF2-40B4-BE49-F238E27FC236}">
                <a16:creationId xmlns:a16="http://schemas.microsoft.com/office/drawing/2014/main" id="{0E715896-4B4C-1553-F647-93F9DB26E77D}"/>
              </a:ext>
            </a:extLst>
          </p:cNvPr>
          <p:cNvSpPr/>
          <p:nvPr/>
        </p:nvSpPr>
        <p:spPr>
          <a:xfrm rot="5400000">
            <a:off x="10969424" y="56404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Isosceles Triangle 15">
            <a:extLst>
              <a:ext uri="{FF2B5EF4-FFF2-40B4-BE49-F238E27FC236}">
                <a16:creationId xmlns:a16="http://schemas.microsoft.com/office/drawing/2014/main" id="{02F4E4D0-B044-F480-35E7-1DC9F7CD98CF}"/>
              </a:ext>
            </a:extLst>
          </p:cNvPr>
          <p:cNvSpPr/>
          <p:nvPr/>
        </p:nvSpPr>
        <p:spPr>
          <a:xfrm rot="5400000">
            <a:off x="11161580" y="5647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Isosceles Triangle 15">
            <a:extLst>
              <a:ext uri="{FF2B5EF4-FFF2-40B4-BE49-F238E27FC236}">
                <a16:creationId xmlns:a16="http://schemas.microsoft.com/office/drawing/2014/main" id="{AEDF3DAD-7AAC-768E-B610-A20C3BBCF6ED}"/>
              </a:ext>
            </a:extLst>
          </p:cNvPr>
          <p:cNvSpPr/>
          <p:nvPr/>
        </p:nvSpPr>
        <p:spPr>
          <a:xfrm rot="5400000">
            <a:off x="11869610" y="564814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F1B4BB3-F6CA-9DC1-6521-E8172A9946F3}"/>
              </a:ext>
            </a:extLst>
          </p:cNvPr>
          <p:cNvCxnSpPr>
            <a:cxnSpLocks/>
            <a:endCxn id="218" idx="3"/>
          </p:cNvCxnSpPr>
          <p:nvPr/>
        </p:nvCxnSpPr>
        <p:spPr>
          <a:xfrm>
            <a:off x="11102704" y="5692602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837395-13FC-3E48-30B2-600D64605210}"/>
              </a:ext>
            </a:extLst>
          </p:cNvPr>
          <p:cNvSpPr txBox="1"/>
          <p:nvPr/>
        </p:nvSpPr>
        <p:spPr>
          <a:xfrm>
            <a:off x="4508889" y="1792830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17" name="Isosceles Triangle 15">
            <a:extLst>
              <a:ext uri="{FF2B5EF4-FFF2-40B4-BE49-F238E27FC236}">
                <a16:creationId xmlns:a16="http://schemas.microsoft.com/office/drawing/2014/main" id="{C6365689-F1CD-902F-3210-AB20FFB7AE0B}"/>
              </a:ext>
            </a:extLst>
          </p:cNvPr>
          <p:cNvSpPr/>
          <p:nvPr/>
        </p:nvSpPr>
        <p:spPr>
          <a:xfrm rot="16200000" flipH="1">
            <a:off x="4400042" y="19332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5">
            <a:extLst>
              <a:ext uri="{FF2B5EF4-FFF2-40B4-BE49-F238E27FC236}">
                <a16:creationId xmlns:a16="http://schemas.microsoft.com/office/drawing/2014/main" id="{6011AD84-ED45-03F5-F1D6-DC2DB46E2284}"/>
              </a:ext>
            </a:extLst>
          </p:cNvPr>
          <p:cNvSpPr/>
          <p:nvPr/>
        </p:nvSpPr>
        <p:spPr>
          <a:xfrm rot="16200000" flipH="1">
            <a:off x="3872455" y="19426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28ECBB-BEFD-B4A1-A8FB-77A2AF392E62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4027988" y="1985366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7FA7C4-0CE2-54B0-3616-AEA5E82A6EC4}"/>
              </a:ext>
            </a:extLst>
          </p:cNvPr>
          <p:cNvSpPr txBox="1"/>
          <p:nvPr/>
        </p:nvSpPr>
        <p:spPr>
          <a:xfrm>
            <a:off x="4517687" y="4765427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25" name="Isosceles Triangle 15">
            <a:extLst>
              <a:ext uri="{FF2B5EF4-FFF2-40B4-BE49-F238E27FC236}">
                <a16:creationId xmlns:a16="http://schemas.microsoft.com/office/drawing/2014/main" id="{2104D60D-42E6-E91C-E951-DC3A3BE331F4}"/>
              </a:ext>
            </a:extLst>
          </p:cNvPr>
          <p:cNvSpPr/>
          <p:nvPr/>
        </p:nvSpPr>
        <p:spPr>
          <a:xfrm rot="16200000" flipH="1">
            <a:off x="4408840" y="49152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5">
            <a:extLst>
              <a:ext uri="{FF2B5EF4-FFF2-40B4-BE49-F238E27FC236}">
                <a16:creationId xmlns:a16="http://schemas.microsoft.com/office/drawing/2014/main" id="{BC7D9590-DA47-C5C4-850C-F71F4F0D92D7}"/>
              </a:ext>
            </a:extLst>
          </p:cNvPr>
          <p:cNvSpPr/>
          <p:nvPr/>
        </p:nvSpPr>
        <p:spPr>
          <a:xfrm rot="16200000" flipH="1">
            <a:off x="3874031" y="4913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22462D-9E90-E295-C6FB-C4A031559674}"/>
              </a:ext>
            </a:extLst>
          </p:cNvPr>
          <p:cNvCxnSpPr>
            <a:cxnSpLocks/>
          </p:cNvCxnSpPr>
          <p:nvPr/>
        </p:nvCxnSpPr>
        <p:spPr>
          <a:xfrm flipV="1">
            <a:off x="4020137" y="4965800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3">
            <a:extLst>
              <a:ext uri="{FF2B5EF4-FFF2-40B4-BE49-F238E27FC236}">
                <a16:creationId xmlns:a16="http://schemas.microsoft.com/office/drawing/2014/main" id="{DA070DFE-B822-0BAA-9EA9-A47ABD46AB39}"/>
              </a:ext>
            </a:extLst>
          </p:cNvPr>
          <p:cNvCxnSpPr>
            <a:cxnSpLocks/>
            <a:stCxn id="199" idx="0"/>
          </p:cNvCxnSpPr>
          <p:nvPr/>
        </p:nvCxnSpPr>
        <p:spPr>
          <a:xfrm>
            <a:off x="3971801" y="5361711"/>
            <a:ext cx="4643033" cy="566164"/>
          </a:xfrm>
          <a:prstGeom prst="bentConnector3">
            <a:avLst>
              <a:gd name="adj1" fmla="val 2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F1D2FC08-C1AA-F1D2-E665-680062115C32}"/>
              </a:ext>
            </a:extLst>
          </p:cNvPr>
          <p:cNvSpPr/>
          <p:nvPr/>
        </p:nvSpPr>
        <p:spPr>
          <a:xfrm>
            <a:off x="1110161" y="5618052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CE72F7-BBFF-6867-6709-48FC4C1305F1}"/>
              </a:ext>
            </a:extLst>
          </p:cNvPr>
          <p:cNvSpPr txBox="1"/>
          <p:nvPr/>
        </p:nvSpPr>
        <p:spPr>
          <a:xfrm>
            <a:off x="1461552" y="5559133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68" name="Isosceles Triangle 15">
            <a:extLst>
              <a:ext uri="{FF2B5EF4-FFF2-40B4-BE49-F238E27FC236}">
                <a16:creationId xmlns:a16="http://schemas.microsoft.com/office/drawing/2014/main" id="{10F5DA83-4D3E-8FD5-49B0-B823131BA6FA}"/>
              </a:ext>
            </a:extLst>
          </p:cNvPr>
          <p:cNvSpPr/>
          <p:nvPr/>
        </p:nvSpPr>
        <p:spPr>
          <a:xfrm rot="5400000">
            <a:off x="1188542" y="53028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15">
            <a:extLst>
              <a:ext uri="{FF2B5EF4-FFF2-40B4-BE49-F238E27FC236}">
                <a16:creationId xmlns:a16="http://schemas.microsoft.com/office/drawing/2014/main" id="{F0A8DB97-ADA3-F62D-B2F8-82173FA7B3FE}"/>
              </a:ext>
            </a:extLst>
          </p:cNvPr>
          <p:cNvSpPr/>
          <p:nvPr/>
        </p:nvSpPr>
        <p:spPr>
          <a:xfrm rot="16200000" flipH="1">
            <a:off x="1035933" y="592603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14F8B4-A03B-450D-274D-28FEF464491C}"/>
              </a:ext>
            </a:extLst>
          </p:cNvPr>
          <p:cNvSpPr txBox="1"/>
          <p:nvPr/>
        </p:nvSpPr>
        <p:spPr>
          <a:xfrm>
            <a:off x="1145387" y="5821765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cxnSp>
        <p:nvCxnSpPr>
          <p:cNvPr id="73" name="Connector: Elbow 49">
            <a:extLst>
              <a:ext uri="{FF2B5EF4-FFF2-40B4-BE49-F238E27FC236}">
                <a16:creationId xmlns:a16="http://schemas.microsoft.com/office/drawing/2014/main" id="{F00AC055-7336-CC8A-B14E-087DF5B6B130}"/>
              </a:ext>
            </a:extLst>
          </p:cNvPr>
          <p:cNvCxnSpPr>
            <a:cxnSpLocks/>
            <a:stCxn id="68" idx="3"/>
            <a:endCxn id="69" idx="5"/>
          </p:cNvCxnSpPr>
          <p:nvPr/>
        </p:nvCxnSpPr>
        <p:spPr>
          <a:xfrm rot="10800000" flipV="1">
            <a:off x="1117107" y="5354916"/>
            <a:ext cx="100502" cy="663814"/>
          </a:xfrm>
          <a:prstGeom prst="bentConnector4">
            <a:avLst>
              <a:gd name="adj1" fmla="val 239391"/>
              <a:gd name="adj2" fmla="val 949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8848D56A-F0D6-3E0B-A342-E1E427809D39}"/>
              </a:ext>
            </a:extLst>
          </p:cNvPr>
          <p:cNvSpPr/>
          <p:nvPr/>
        </p:nvSpPr>
        <p:spPr>
          <a:xfrm>
            <a:off x="1102302" y="2697318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AB8CAA-4C04-9553-3E2D-D3C805391069}"/>
              </a:ext>
            </a:extLst>
          </p:cNvPr>
          <p:cNvSpPr txBox="1"/>
          <p:nvPr/>
        </p:nvSpPr>
        <p:spPr>
          <a:xfrm>
            <a:off x="1453693" y="2638399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77" name="Isosceles Triangle 15">
            <a:extLst>
              <a:ext uri="{FF2B5EF4-FFF2-40B4-BE49-F238E27FC236}">
                <a16:creationId xmlns:a16="http://schemas.microsoft.com/office/drawing/2014/main" id="{F2025A79-32D3-CAB4-F433-BF5F53BFE2DA}"/>
              </a:ext>
            </a:extLst>
          </p:cNvPr>
          <p:cNvSpPr/>
          <p:nvPr/>
        </p:nvSpPr>
        <p:spPr>
          <a:xfrm rot="16200000" flipH="1">
            <a:off x="1028074" y="300530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EBD530-4912-816A-CF11-2B8C903FB075}"/>
              </a:ext>
            </a:extLst>
          </p:cNvPr>
          <p:cNvSpPr txBox="1"/>
          <p:nvPr/>
        </p:nvSpPr>
        <p:spPr>
          <a:xfrm>
            <a:off x="1137528" y="2901031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sp>
        <p:nvSpPr>
          <p:cNvPr id="79" name="Isosceles Triangle 15">
            <a:extLst>
              <a:ext uri="{FF2B5EF4-FFF2-40B4-BE49-F238E27FC236}">
                <a16:creationId xmlns:a16="http://schemas.microsoft.com/office/drawing/2014/main" id="{1D09CF47-CAF1-2DE0-1A53-F033EE10D943}"/>
              </a:ext>
            </a:extLst>
          </p:cNvPr>
          <p:cNvSpPr/>
          <p:nvPr/>
        </p:nvSpPr>
        <p:spPr>
          <a:xfrm rot="5400000">
            <a:off x="1164350" y="239082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49">
            <a:extLst>
              <a:ext uri="{FF2B5EF4-FFF2-40B4-BE49-F238E27FC236}">
                <a16:creationId xmlns:a16="http://schemas.microsoft.com/office/drawing/2014/main" id="{CC15E84C-342D-9F5A-622E-3CD70A366F57}"/>
              </a:ext>
            </a:extLst>
          </p:cNvPr>
          <p:cNvCxnSpPr>
            <a:cxnSpLocks/>
            <a:stCxn id="79" idx="3"/>
            <a:endCxn id="77" idx="0"/>
          </p:cNvCxnSpPr>
          <p:nvPr/>
        </p:nvCxnSpPr>
        <p:spPr>
          <a:xfrm rot="10800000" flipV="1">
            <a:off x="1057141" y="2442934"/>
            <a:ext cx="136276" cy="614476"/>
          </a:xfrm>
          <a:prstGeom prst="bentConnector3">
            <a:avLst>
              <a:gd name="adj1" fmla="val 129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15">
            <a:extLst>
              <a:ext uri="{FF2B5EF4-FFF2-40B4-BE49-F238E27FC236}">
                <a16:creationId xmlns:a16="http://schemas.microsoft.com/office/drawing/2014/main" id="{777A3A53-F273-33E7-A45D-AFA805A674BD}"/>
              </a:ext>
            </a:extLst>
          </p:cNvPr>
          <p:cNvSpPr/>
          <p:nvPr/>
        </p:nvSpPr>
        <p:spPr>
          <a:xfrm rot="5400000">
            <a:off x="297098" y="425025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15">
            <a:extLst>
              <a:ext uri="{FF2B5EF4-FFF2-40B4-BE49-F238E27FC236}">
                <a16:creationId xmlns:a16="http://schemas.microsoft.com/office/drawing/2014/main" id="{76B97AD0-83FA-C6F3-45CA-5EA9DF04AB4A}"/>
              </a:ext>
            </a:extLst>
          </p:cNvPr>
          <p:cNvSpPr/>
          <p:nvPr/>
        </p:nvSpPr>
        <p:spPr>
          <a:xfrm rot="5400000">
            <a:off x="309833" y="380879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15">
            <a:extLst>
              <a:ext uri="{FF2B5EF4-FFF2-40B4-BE49-F238E27FC236}">
                <a16:creationId xmlns:a16="http://schemas.microsoft.com/office/drawing/2014/main" id="{C04FDDA3-1804-CABC-B52B-B781F16B3108}"/>
              </a:ext>
            </a:extLst>
          </p:cNvPr>
          <p:cNvSpPr/>
          <p:nvPr/>
        </p:nvSpPr>
        <p:spPr>
          <a:xfrm rot="5400000">
            <a:off x="309474" y="167691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06F422-F6DF-3D51-72EC-0BAF672EEA51}"/>
              </a:ext>
            </a:extLst>
          </p:cNvPr>
          <p:cNvCxnSpPr>
            <a:cxnSpLocks/>
            <a:endCxn id="195" idx="3"/>
          </p:cNvCxnSpPr>
          <p:nvPr/>
        </p:nvCxnSpPr>
        <p:spPr>
          <a:xfrm>
            <a:off x="332563" y="3854970"/>
            <a:ext cx="921186" cy="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A7A7D79-3F53-AFEB-8F45-1D33FBC5CA71}"/>
              </a:ext>
            </a:extLst>
          </p:cNvPr>
          <p:cNvCxnSpPr>
            <a:cxnSpLocks/>
            <a:stCxn id="96" idx="0"/>
            <a:endCxn id="194" idx="3"/>
          </p:cNvCxnSpPr>
          <p:nvPr/>
        </p:nvCxnSpPr>
        <p:spPr>
          <a:xfrm>
            <a:off x="430378" y="4302363"/>
            <a:ext cx="722891" cy="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5">
            <a:extLst>
              <a:ext uri="{FF2B5EF4-FFF2-40B4-BE49-F238E27FC236}">
                <a16:creationId xmlns:a16="http://schemas.microsoft.com/office/drawing/2014/main" id="{2BA5FDE8-6777-B907-9C7B-98BCCD38D2FF}"/>
              </a:ext>
            </a:extLst>
          </p:cNvPr>
          <p:cNvSpPr/>
          <p:nvPr/>
        </p:nvSpPr>
        <p:spPr>
          <a:xfrm rot="5400000">
            <a:off x="302223" y="8782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1E5CDE-B339-C501-872C-BFAB6C89023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324953" y="906609"/>
            <a:ext cx="966504" cy="1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5">
            <a:extLst>
              <a:ext uri="{FF2B5EF4-FFF2-40B4-BE49-F238E27FC236}">
                <a16:creationId xmlns:a16="http://schemas.microsoft.com/office/drawing/2014/main" id="{860FC454-CDD6-9EAC-3089-EADB438FA8D4}"/>
              </a:ext>
            </a:extLst>
          </p:cNvPr>
          <p:cNvSpPr/>
          <p:nvPr/>
        </p:nvSpPr>
        <p:spPr>
          <a:xfrm rot="5400000">
            <a:off x="284942" y="13322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C77A532-022A-FF2F-F37D-C1688ECDA7E0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307672" y="1357767"/>
            <a:ext cx="865746" cy="2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633CA6-2471-146B-AE5B-8F45622763E2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03969" y="1706542"/>
            <a:ext cx="629581" cy="1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31">
            <a:extLst>
              <a:ext uri="{FF2B5EF4-FFF2-40B4-BE49-F238E27FC236}">
                <a16:creationId xmlns:a16="http://schemas.microsoft.com/office/drawing/2014/main" id="{33769B57-7FCB-8EE5-540B-917A7BA864BC}"/>
              </a:ext>
            </a:extLst>
          </p:cNvPr>
          <p:cNvCxnSpPr>
            <a:cxnSpLocks/>
            <a:endCxn id="175" idx="3"/>
          </p:cNvCxnSpPr>
          <p:nvPr/>
        </p:nvCxnSpPr>
        <p:spPr>
          <a:xfrm rot="16200000" flipH="1">
            <a:off x="-669998" y="2914922"/>
            <a:ext cx="2927336" cy="5148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CFF63-77AD-7AED-9B69-0721C0CBBE43}"/>
              </a:ext>
            </a:extLst>
          </p:cNvPr>
          <p:cNvSpPr/>
          <p:nvPr/>
        </p:nvSpPr>
        <p:spPr>
          <a:xfrm>
            <a:off x="370114" y="326571"/>
            <a:ext cx="11560629" cy="5941707"/>
          </a:xfrm>
          <a:prstGeom prst="roundRect">
            <a:avLst>
              <a:gd name="adj" fmla="val 2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E83B10E-2B2E-4FB2-A762-D9BC15CC631E}"/>
              </a:ext>
            </a:extLst>
          </p:cNvPr>
          <p:cNvSpPr/>
          <p:nvPr/>
        </p:nvSpPr>
        <p:spPr>
          <a:xfrm>
            <a:off x="758189" y="410065"/>
            <a:ext cx="11040926" cy="28350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5346D1C-82C5-FE9C-C042-E2D693AFED0A}"/>
              </a:ext>
            </a:extLst>
          </p:cNvPr>
          <p:cNvSpPr/>
          <p:nvPr/>
        </p:nvSpPr>
        <p:spPr>
          <a:xfrm>
            <a:off x="4413990" y="668413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1E579D-9C76-4B06-D47F-C295BC5A7AF1}"/>
              </a:ext>
            </a:extLst>
          </p:cNvPr>
          <p:cNvSpPr/>
          <p:nvPr/>
        </p:nvSpPr>
        <p:spPr>
          <a:xfrm>
            <a:off x="8590462" y="1677186"/>
            <a:ext cx="2663794" cy="134855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F50F402-6144-1B4D-BA5F-1BF162C2B210}"/>
              </a:ext>
            </a:extLst>
          </p:cNvPr>
          <p:cNvSpPr/>
          <p:nvPr/>
        </p:nvSpPr>
        <p:spPr>
          <a:xfrm>
            <a:off x="1213518" y="1786845"/>
            <a:ext cx="2770272" cy="784493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26F96-2E2F-9B2A-740A-C4B0A0F72BC2}"/>
              </a:ext>
            </a:extLst>
          </p:cNvPr>
          <p:cNvSpPr txBox="1"/>
          <p:nvPr/>
        </p:nvSpPr>
        <p:spPr>
          <a:xfrm>
            <a:off x="9004742" y="174232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Heat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A6C9E-EC32-0303-34A1-E48C366A8FF0}"/>
              </a:ext>
            </a:extLst>
          </p:cNvPr>
          <p:cNvSpPr txBox="1"/>
          <p:nvPr/>
        </p:nvSpPr>
        <p:spPr>
          <a:xfrm>
            <a:off x="5195471" y="644140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1B206-41ED-8EE7-17EC-F397FDCB762C}"/>
              </a:ext>
            </a:extLst>
          </p:cNvPr>
          <p:cNvSpPr txBox="1"/>
          <p:nvPr/>
        </p:nvSpPr>
        <p:spPr>
          <a:xfrm>
            <a:off x="1332112" y="1829009"/>
            <a:ext cx="25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270F0-E990-5CEF-8E89-B43E59C9A300}"/>
              </a:ext>
            </a:extLst>
          </p:cNvPr>
          <p:cNvSpPr txBox="1"/>
          <p:nvPr/>
        </p:nvSpPr>
        <p:spPr>
          <a:xfrm>
            <a:off x="1340577" y="638262"/>
            <a:ext cx="259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upper_desired_tempWstatus</a:t>
            </a:r>
            <a:endParaRPr lang="en-US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B2BF9-7A57-7323-6D99-62ED6FE89560}"/>
              </a:ext>
            </a:extLst>
          </p:cNvPr>
          <p:cNvSpPr txBox="1"/>
          <p:nvPr/>
        </p:nvSpPr>
        <p:spPr>
          <a:xfrm>
            <a:off x="1209594" y="1071230"/>
            <a:ext cx="2575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lower_desired_tempWstatus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FC8A6-3D26-8FC4-7E5B-9E5025B8DCC6}"/>
              </a:ext>
            </a:extLst>
          </p:cNvPr>
          <p:cNvSpPr txBox="1"/>
          <p:nvPr/>
        </p:nvSpPr>
        <p:spPr>
          <a:xfrm>
            <a:off x="1156825" y="1392230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0B941F2-550F-D819-5C52-F585D5AE8893}"/>
              </a:ext>
            </a:extLst>
          </p:cNvPr>
          <p:cNvSpPr/>
          <p:nvPr/>
        </p:nvSpPr>
        <p:spPr>
          <a:xfrm rot="5400000">
            <a:off x="1004483" y="16544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60C48-2C36-6C73-F72B-C67E207B164F}"/>
              </a:ext>
            </a:extLst>
          </p:cNvPr>
          <p:cNvSpPr txBox="1"/>
          <p:nvPr/>
        </p:nvSpPr>
        <p:spPr>
          <a:xfrm>
            <a:off x="2354595" y="2271995"/>
            <a:ext cx="153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regulator_mode</a:t>
            </a:r>
            <a:endParaRPr lang="en-US" sz="1600" i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9DE934-0D6D-2BFE-74F3-3576D1CCCF81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1342926" y="907089"/>
            <a:ext cx="3324748" cy="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5DBCD-F89E-0286-CF4E-8680E534B89C}"/>
              </a:ext>
            </a:extLst>
          </p:cNvPr>
          <p:cNvCxnSpPr>
            <a:cxnSpLocks/>
          </p:cNvCxnSpPr>
          <p:nvPr/>
        </p:nvCxnSpPr>
        <p:spPr>
          <a:xfrm>
            <a:off x="1272860" y="1363646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39F208-4BDD-AE55-D74B-5A733709E0A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137763" y="1703326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60295C8-F405-833D-99EE-40F63E4AACB1}"/>
              </a:ext>
            </a:extLst>
          </p:cNvPr>
          <p:cNvCxnSpPr>
            <a:cxnSpLocks/>
            <a:endCxn id="99" idx="5"/>
          </p:cNvCxnSpPr>
          <p:nvPr/>
        </p:nvCxnSpPr>
        <p:spPr>
          <a:xfrm rot="16200000" flipH="1">
            <a:off x="961684" y="1958722"/>
            <a:ext cx="568946" cy="84277"/>
          </a:xfrm>
          <a:prstGeom prst="bentConnector3">
            <a:avLst>
              <a:gd name="adj1" fmla="val 924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F7C463B-3065-251E-CB2B-402F710BED6A}"/>
              </a:ext>
            </a:extLst>
          </p:cNvPr>
          <p:cNvCxnSpPr>
            <a:cxnSpLocks/>
            <a:stCxn id="62" idx="0"/>
            <a:endCxn id="61" idx="3"/>
          </p:cNvCxnSpPr>
          <p:nvPr/>
        </p:nvCxnSpPr>
        <p:spPr>
          <a:xfrm flipV="1">
            <a:off x="3973088" y="2445285"/>
            <a:ext cx="455563" cy="57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5209A6-5961-3FC0-0569-4255BED5E70B}"/>
              </a:ext>
            </a:extLst>
          </p:cNvPr>
          <p:cNvSpPr txBox="1"/>
          <p:nvPr/>
        </p:nvSpPr>
        <p:spPr>
          <a:xfrm>
            <a:off x="6828432" y="924484"/>
            <a:ext cx="1509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displayed_temp</a:t>
            </a:r>
            <a:endParaRPr lang="en-US" sz="16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AD9E8A-6A73-F24F-E0B6-3EC546DCADA3}"/>
              </a:ext>
            </a:extLst>
          </p:cNvPr>
          <p:cNvSpPr txBox="1"/>
          <p:nvPr/>
        </p:nvSpPr>
        <p:spPr>
          <a:xfrm>
            <a:off x="6641727" y="1230379"/>
            <a:ext cx="156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regulator_status</a:t>
            </a:r>
            <a:endParaRPr lang="en-US" sz="16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87812-8F29-5196-AFCF-62070C785968}"/>
              </a:ext>
            </a:extLst>
          </p:cNvPr>
          <p:cNvSpPr txBox="1"/>
          <p:nvPr/>
        </p:nvSpPr>
        <p:spPr>
          <a:xfrm>
            <a:off x="6207441" y="1973831"/>
            <a:ext cx="194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</a:t>
            </a:r>
            <a:endParaRPr lang="en-US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F212A6-A9AD-8C59-1BBD-3B03314F000C}"/>
              </a:ext>
            </a:extLst>
          </p:cNvPr>
          <p:cNvSpPr txBox="1"/>
          <p:nvPr/>
        </p:nvSpPr>
        <p:spPr>
          <a:xfrm>
            <a:off x="6147143" y="2219603"/>
            <a:ext cx="1921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</a:t>
            </a:r>
            <a:endParaRPr lang="en-US" sz="16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ECAB2D-D46B-9975-7CFE-5D88BB7EC06A}"/>
              </a:ext>
            </a:extLst>
          </p:cNvPr>
          <p:cNvSpPr txBox="1"/>
          <p:nvPr/>
        </p:nvSpPr>
        <p:spPr>
          <a:xfrm>
            <a:off x="9747119" y="2598097"/>
            <a:ext cx="125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heat_control</a:t>
            </a:r>
            <a:endParaRPr lang="en-US" sz="1600" i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A79F5A-8162-3132-15C3-7992C4AF9A71}"/>
              </a:ext>
            </a:extLst>
          </p:cNvPr>
          <p:cNvCxnSpPr>
            <a:cxnSpLocks/>
            <a:stCxn id="132" idx="0"/>
            <a:endCxn id="146" idx="3"/>
          </p:cNvCxnSpPr>
          <p:nvPr/>
        </p:nvCxnSpPr>
        <p:spPr>
          <a:xfrm>
            <a:off x="8202165" y="2126712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C024A3B-13D6-2899-6640-5494AFF99A6D}"/>
              </a:ext>
            </a:extLst>
          </p:cNvPr>
          <p:cNvCxnSpPr>
            <a:cxnSpLocks/>
            <a:stCxn id="133" idx="0"/>
            <a:endCxn id="147" idx="3"/>
          </p:cNvCxnSpPr>
          <p:nvPr/>
        </p:nvCxnSpPr>
        <p:spPr>
          <a:xfrm>
            <a:off x="8123461" y="2387313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DA450BE-F9F8-5673-5D1E-F22B4472C1E9}"/>
              </a:ext>
            </a:extLst>
          </p:cNvPr>
          <p:cNvCxnSpPr>
            <a:cxnSpLocks/>
            <a:stCxn id="16" idx="0"/>
            <a:endCxn id="148" idx="3"/>
          </p:cNvCxnSpPr>
          <p:nvPr/>
        </p:nvCxnSpPr>
        <p:spPr>
          <a:xfrm>
            <a:off x="1137763" y="1706542"/>
            <a:ext cx="7483653" cy="1013172"/>
          </a:xfrm>
          <a:prstGeom prst="bentConnector3">
            <a:avLst>
              <a:gd name="adj1" fmla="val 406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F39FE04-116E-932D-1200-2E98154F4D36}"/>
              </a:ext>
            </a:extLst>
          </p:cNvPr>
          <p:cNvCxnSpPr>
            <a:cxnSpLocks/>
            <a:endCxn id="149" idx="3"/>
          </p:cNvCxnSpPr>
          <p:nvPr/>
        </p:nvCxnSpPr>
        <p:spPr>
          <a:xfrm>
            <a:off x="4089445" y="2453369"/>
            <a:ext cx="4512095" cy="428714"/>
          </a:xfrm>
          <a:prstGeom prst="bentConnector3">
            <a:avLst>
              <a:gd name="adj1" fmla="val -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C543A0-FA26-0AF4-93BC-0757B9977AFB}"/>
              </a:ext>
            </a:extLst>
          </p:cNvPr>
          <p:cNvCxnSpPr>
            <a:cxnSpLocks/>
            <a:stCxn id="158" idx="0"/>
            <a:endCxn id="159" idx="3"/>
          </p:cNvCxnSpPr>
          <p:nvPr/>
        </p:nvCxnSpPr>
        <p:spPr>
          <a:xfrm>
            <a:off x="11277301" y="2769739"/>
            <a:ext cx="594390" cy="1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766651-78B2-ABA9-06AA-AE426CC2EAAD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8389335" y="1076205"/>
            <a:ext cx="3206697" cy="19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32171E-94A5-AA10-F17D-DB6357D84159}"/>
              </a:ext>
            </a:extLst>
          </p:cNvPr>
          <p:cNvCxnSpPr>
            <a:cxnSpLocks/>
            <a:stCxn id="131" idx="0"/>
            <a:endCxn id="136" idx="3"/>
          </p:cNvCxnSpPr>
          <p:nvPr/>
        </p:nvCxnSpPr>
        <p:spPr>
          <a:xfrm>
            <a:off x="8321070" y="1391511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15">
            <a:extLst>
              <a:ext uri="{FF2B5EF4-FFF2-40B4-BE49-F238E27FC236}">
                <a16:creationId xmlns:a16="http://schemas.microsoft.com/office/drawing/2014/main" id="{065DC580-C4D3-5E81-2B2C-FD7D4814F630}"/>
              </a:ext>
            </a:extLst>
          </p:cNvPr>
          <p:cNvSpPr/>
          <p:nvPr/>
        </p:nvSpPr>
        <p:spPr>
          <a:xfrm rot="5400000">
            <a:off x="1144351" y="130566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15">
            <a:extLst>
              <a:ext uri="{FF2B5EF4-FFF2-40B4-BE49-F238E27FC236}">
                <a16:creationId xmlns:a16="http://schemas.microsoft.com/office/drawing/2014/main" id="{AE9A8CB9-659A-C485-0A1F-3AF84C3ECC4E}"/>
              </a:ext>
            </a:extLst>
          </p:cNvPr>
          <p:cNvSpPr/>
          <p:nvPr/>
        </p:nvSpPr>
        <p:spPr>
          <a:xfrm rot="5400000">
            <a:off x="1262390" y="8545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15">
            <a:extLst>
              <a:ext uri="{FF2B5EF4-FFF2-40B4-BE49-F238E27FC236}">
                <a16:creationId xmlns:a16="http://schemas.microsoft.com/office/drawing/2014/main" id="{94BE8029-78E7-8BC7-6093-06F6C0210972}"/>
              </a:ext>
            </a:extLst>
          </p:cNvPr>
          <p:cNvSpPr/>
          <p:nvPr/>
        </p:nvSpPr>
        <p:spPr>
          <a:xfrm rot="5400000">
            <a:off x="4638607" y="85498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15">
            <a:extLst>
              <a:ext uri="{FF2B5EF4-FFF2-40B4-BE49-F238E27FC236}">
                <a16:creationId xmlns:a16="http://schemas.microsoft.com/office/drawing/2014/main" id="{63C78224-1F61-C924-8864-231B37E9F6F3}"/>
              </a:ext>
            </a:extLst>
          </p:cNvPr>
          <p:cNvSpPr/>
          <p:nvPr/>
        </p:nvSpPr>
        <p:spPr>
          <a:xfrm rot="5400000">
            <a:off x="4567609" y="128766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15">
            <a:extLst>
              <a:ext uri="{FF2B5EF4-FFF2-40B4-BE49-F238E27FC236}">
                <a16:creationId xmlns:a16="http://schemas.microsoft.com/office/drawing/2014/main" id="{46C4F1E3-8E3A-D312-9BBB-9CEE8E0F0FBF}"/>
              </a:ext>
            </a:extLst>
          </p:cNvPr>
          <p:cNvSpPr/>
          <p:nvPr/>
        </p:nvSpPr>
        <p:spPr>
          <a:xfrm rot="5400000">
            <a:off x="4399584" y="23931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15">
            <a:extLst>
              <a:ext uri="{FF2B5EF4-FFF2-40B4-BE49-F238E27FC236}">
                <a16:creationId xmlns:a16="http://schemas.microsoft.com/office/drawing/2014/main" id="{669C49B8-8399-F6AF-8712-62FA7373EFDD}"/>
              </a:ext>
            </a:extLst>
          </p:cNvPr>
          <p:cNvSpPr/>
          <p:nvPr/>
        </p:nvSpPr>
        <p:spPr>
          <a:xfrm rot="5400000">
            <a:off x="3839808" y="239896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15">
            <a:extLst>
              <a:ext uri="{FF2B5EF4-FFF2-40B4-BE49-F238E27FC236}">
                <a16:creationId xmlns:a16="http://schemas.microsoft.com/office/drawing/2014/main" id="{EB513961-F0AB-C199-4C99-E0A5589FE044}"/>
              </a:ext>
            </a:extLst>
          </p:cNvPr>
          <p:cNvSpPr/>
          <p:nvPr/>
        </p:nvSpPr>
        <p:spPr>
          <a:xfrm rot="5400000">
            <a:off x="1207123" y="219264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5">
            <a:extLst>
              <a:ext uri="{FF2B5EF4-FFF2-40B4-BE49-F238E27FC236}">
                <a16:creationId xmlns:a16="http://schemas.microsoft.com/office/drawing/2014/main" id="{18C027BF-5D04-9407-5582-1B93F4C79462}"/>
              </a:ext>
            </a:extLst>
          </p:cNvPr>
          <p:cNvSpPr/>
          <p:nvPr/>
        </p:nvSpPr>
        <p:spPr>
          <a:xfrm rot="5400000">
            <a:off x="4498949" y="163097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5">
            <a:extLst>
              <a:ext uri="{FF2B5EF4-FFF2-40B4-BE49-F238E27FC236}">
                <a16:creationId xmlns:a16="http://schemas.microsoft.com/office/drawing/2014/main" id="{DFA060D6-B0C9-B6E2-2C85-49E793970B14}"/>
              </a:ext>
            </a:extLst>
          </p:cNvPr>
          <p:cNvSpPr/>
          <p:nvPr/>
        </p:nvSpPr>
        <p:spPr>
          <a:xfrm rot="5400000">
            <a:off x="8256454" y="103628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5">
            <a:extLst>
              <a:ext uri="{FF2B5EF4-FFF2-40B4-BE49-F238E27FC236}">
                <a16:creationId xmlns:a16="http://schemas.microsoft.com/office/drawing/2014/main" id="{91418945-EC7C-1F8D-DD4C-0975F8D69F70}"/>
              </a:ext>
            </a:extLst>
          </p:cNvPr>
          <p:cNvSpPr/>
          <p:nvPr/>
        </p:nvSpPr>
        <p:spPr>
          <a:xfrm rot="5400000">
            <a:off x="8187790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5">
            <a:extLst>
              <a:ext uri="{FF2B5EF4-FFF2-40B4-BE49-F238E27FC236}">
                <a16:creationId xmlns:a16="http://schemas.microsoft.com/office/drawing/2014/main" id="{6A3951CA-860B-9BA8-E6BF-32A964466633}"/>
              </a:ext>
            </a:extLst>
          </p:cNvPr>
          <p:cNvSpPr/>
          <p:nvPr/>
        </p:nvSpPr>
        <p:spPr>
          <a:xfrm rot="5400000">
            <a:off x="8068885" y="207460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5">
            <a:extLst>
              <a:ext uri="{FF2B5EF4-FFF2-40B4-BE49-F238E27FC236}">
                <a16:creationId xmlns:a16="http://schemas.microsoft.com/office/drawing/2014/main" id="{4582D355-7F2D-A430-EBC0-24D19E7B8766}"/>
              </a:ext>
            </a:extLst>
          </p:cNvPr>
          <p:cNvSpPr/>
          <p:nvPr/>
        </p:nvSpPr>
        <p:spPr>
          <a:xfrm rot="5400000">
            <a:off x="7990181" y="233520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5">
            <a:extLst>
              <a:ext uri="{FF2B5EF4-FFF2-40B4-BE49-F238E27FC236}">
                <a16:creationId xmlns:a16="http://schemas.microsoft.com/office/drawing/2014/main" id="{A909C4E4-3826-F31F-DCA9-0DE29F0E38FD}"/>
              </a:ext>
            </a:extLst>
          </p:cNvPr>
          <p:cNvSpPr/>
          <p:nvPr/>
        </p:nvSpPr>
        <p:spPr>
          <a:xfrm rot="5400000">
            <a:off x="11566965" y="102409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5">
            <a:extLst>
              <a:ext uri="{FF2B5EF4-FFF2-40B4-BE49-F238E27FC236}">
                <a16:creationId xmlns:a16="http://schemas.microsoft.com/office/drawing/2014/main" id="{7275AA89-61A1-69B4-C8B6-0D316FF6BC09}"/>
              </a:ext>
            </a:extLst>
          </p:cNvPr>
          <p:cNvSpPr/>
          <p:nvPr/>
        </p:nvSpPr>
        <p:spPr>
          <a:xfrm rot="5400000">
            <a:off x="11879301" y="102567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5">
            <a:extLst>
              <a:ext uri="{FF2B5EF4-FFF2-40B4-BE49-F238E27FC236}">
                <a16:creationId xmlns:a16="http://schemas.microsoft.com/office/drawing/2014/main" id="{2CE7DD77-E057-B056-DB27-C48FB8763894}"/>
              </a:ext>
            </a:extLst>
          </p:cNvPr>
          <p:cNvSpPr/>
          <p:nvPr/>
        </p:nvSpPr>
        <p:spPr>
          <a:xfrm rot="5400000">
            <a:off x="11515087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5">
            <a:extLst>
              <a:ext uri="{FF2B5EF4-FFF2-40B4-BE49-F238E27FC236}">
                <a16:creationId xmlns:a16="http://schemas.microsoft.com/office/drawing/2014/main" id="{8D5DA483-909B-352A-97A2-5A9915170F6E}"/>
              </a:ext>
            </a:extLst>
          </p:cNvPr>
          <p:cNvSpPr/>
          <p:nvPr/>
        </p:nvSpPr>
        <p:spPr>
          <a:xfrm rot="5400000">
            <a:off x="11879009" y="1338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DA95CCD-946C-7A53-E38B-CEF79945110C}"/>
              </a:ext>
            </a:extLst>
          </p:cNvPr>
          <p:cNvCxnSpPr>
            <a:cxnSpLocks/>
            <a:stCxn id="136" idx="0"/>
            <a:endCxn id="137" idx="3"/>
          </p:cNvCxnSpPr>
          <p:nvPr/>
        </p:nvCxnSpPr>
        <p:spPr>
          <a:xfrm flipV="1">
            <a:off x="11648367" y="1390739"/>
            <a:ext cx="259709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985B8FD-C24B-1EF9-FF47-B4F8140BAF0C}"/>
              </a:ext>
            </a:extLst>
          </p:cNvPr>
          <p:cNvCxnSpPr>
            <a:cxnSpLocks/>
            <a:stCxn id="134" idx="0"/>
            <a:endCxn id="135" idx="3"/>
          </p:cNvCxnSpPr>
          <p:nvPr/>
        </p:nvCxnSpPr>
        <p:spPr>
          <a:xfrm>
            <a:off x="11700245" y="1076205"/>
            <a:ext cx="208123" cy="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Isosceles Triangle 15">
            <a:extLst>
              <a:ext uri="{FF2B5EF4-FFF2-40B4-BE49-F238E27FC236}">
                <a16:creationId xmlns:a16="http://schemas.microsoft.com/office/drawing/2014/main" id="{A0F66799-0D4B-AD03-C4D2-F5196272973A}"/>
              </a:ext>
            </a:extLst>
          </p:cNvPr>
          <p:cNvSpPr/>
          <p:nvPr/>
        </p:nvSpPr>
        <p:spPr>
          <a:xfrm rot="5400000">
            <a:off x="8658605" y="20812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5">
            <a:extLst>
              <a:ext uri="{FF2B5EF4-FFF2-40B4-BE49-F238E27FC236}">
                <a16:creationId xmlns:a16="http://schemas.microsoft.com/office/drawing/2014/main" id="{5B7182C3-B707-9D5F-3D59-41A5845754A3}"/>
              </a:ext>
            </a:extLst>
          </p:cNvPr>
          <p:cNvSpPr/>
          <p:nvPr/>
        </p:nvSpPr>
        <p:spPr>
          <a:xfrm rot="5400000">
            <a:off x="8625477" y="233964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5">
            <a:extLst>
              <a:ext uri="{FF2B5EF4-FFF2-40B4-BE49-F238E27FC236}">
                <a16:creationId xmlns:a16="http://schemas.microsoft.com/office/drawing/2014/main" id="{8275F243-23A5-3917-2232-0CBFA979CE39}"/>
              </a:ext>
            </a:extLst>
          </p:cNvPr>
          <p:cNvSpPr/>
          <p:nvPr/>
        </p:nvSpPr>
        <p:spPr>
          <a:xfrm rot="5400000">
            <a:off x="8592349" y="266760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5">
            <a:extLst>
              <a:ext uri="{FF2B5EF4-FFF2-40B4-BE49-F238E27FC236}">
                <a16:creationId xmlns:a16="http://schemas.microsoft.com/office/drawing/2014/main" id="{FFC004FF-DE8D-8FD9-8987-80D6991A9BC4}"/>
              </a:ext>
            </a:extLst>
          </p:cNvPr>
          <p:cNvSpPr/>
          <p:nvPr/>
        </p:nvSpPr>
        <p:spPr>
          <a:xfrm rot="5400000">
            <a:off x="8572473" y="282997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">
            <a:extLst>
              <a:ext uri="{FF2B5EF4-FFF2-40B4-BE49-F238E27FC236}">
                <a16:creationId xmlns:a16="http://schemas.microsoft.com/office/drawing/2014/main" id="{0992CD8D-2DA9-59F9-C08E-736B95D703C8}"/>
              </a:ext>
            </a:extLst>
          </p:cNvPr>
          <p:cNvSpPr/>
          <p:nvPr/>
        </p:nvSpPr>
        <p:spPr>
          <a:xfrm rot="5400000">
            <a:off x="10951865" y="27110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">
            <a:extLst>
              <a:ext uri="{FF2B5EF4-FFF2-40B4-BE49-F238E27FC236}">
                <a16:creationId xmlns:a16="http://schemas.microsoft.com/office/drawing/2014/main" id="{DF398E31-C1E7-0184-1E00-10B8F52EAA80}"/>
              </a:ext>
            </a:extLst>
          </p:cNvPr>
          <p:cNvSpPr/>
          <p:nvPr/>
        </p:nvSpPr>
        <p:spPr>
          <a:xfrm rot="5400000">
            <a:off x="11144021" y="2717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">
            <a:extLst>
              <a:ext uri="{FF2B5EF4-FFF2-40B4-BE49-F238E27FC236}">
                <a16:creationId xmlns:a16="http://schemas.microsoft.com/office/drawing/2014/main" id="{647F81FA-0283-1683-7D05-131F2B7609D2}"/>
              </a:ext>
            </a:extLst>
          </p:cNvPr>
          <p:cNvSpPr/>
          <p:nvPr/>
        </p:nvSpPr>
        <p:spPr>
          <a:xfrm rot="5400000">
            <a:off x="11842624" y="272808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5FF7E08-AF17-ADB0-EC02-671F2FCBDC0C}"/>
              </a:ext>
            </a:extLst>
          </p:cNvPr>
          <p:cNvCxnSpPr>
            <a:cxnSpLocks/>
            <a:endCxn id="158" idx="3"/>
          </p:cNvCxnSpPr>
          <p:nvPr/>
        </p:nvCxnSpPr>
        <p:spPr>
          <a:xfrm>
            <a:off x="11085145" y="2763115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Parallelogram 164">
            <a:extLst>
              <a:ext uri="{FF2B5EF4-FFF2-40B4-BE49-F238E27FC236}">
                <a16:creationId xmlns:a16="http://schemas.microsoft.com/office/drawing/2014/main" id="{1281D572-3935-616A-9A18-4553D648268D}"/>
              </a:ext>
            </a:extLst>
          </p:cNvPr>
          <p:cNvSpPr/>
          <p:nvPr/>
        </p:nvSpPr>
        <p:spPr>
          <a:xfrm>
            <a:off x="697584" y="3339552"/>
            <a:ext cx="11119090" cy="28271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arallelogram 165">
            <a:extLst>
              <a:ext uri="{FF2B5EF4-FFF2-40B4-BE49-F238E27FC236}">
                <a16:creationId xmlns:a16="http://schemas.microsoft.com/office/drawing/2014/main" id="{DF551093-E91A-5274-9FF3-F55227F480D9}"/>
              </a:ext>
            </a:extLst>
          </p:cNvPr>
          <p:cNvSpPr/>
          <p:nvPr/>
        </p:nvSpPr>
        <p:spPr>
          <a:xfrm>
            <a:off x="4431549" y="3597900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arallelogram 166">
            <a:extLst>
              <a:ext uri="{FF2B5EF4-FFF2-40B4-BE49-F238E27FC236}">
                <a16:creationId xmlns:a16="http://schemas.microsoft.com/office/drawing/2014/main" id="{19CF4349-0BC6-5021-6C8E-2B5EDDD96977}"/>
              </a:ext>
            </a:extLst>
          </p:cNvPr>
          <p:cNvSpPr/>
          <p:nvPr/>
        </p:nvSpPr>
        <p:spPr>
          <a:xfrm>
            <a:off x="8608021" y="4606673"/>
            <a:ext cx="2663794" cy="148304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Parallelogram 167">
            <a:extLst>
              <a:ext uri="{FF2B5EF4-FFF2-40B4-BE49-F238E27FC236}">
                <a16:creationId xmlns:a16="http://schemas.microsoft.com/office/drawing/2014/main" id="{C49E0242-B429-0B53-56E8-A0738577782E}"/>
              </a:ext>
            </a:extLst>
          </p:cNvPr>
          <p:cNvSpPr/>
          <p:nvPr/>
        </p:nvSpPr>
        <p:spPr>
          <a:xfrm>
            <a:off x="1231077" y="4735187"/>
            <a:ext cx="2770272" cy="78023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3127789-F42E-C020-9D4B-2C9A7203BCA2}"/>
              </a:ext>
            </a:extLst>
          </p:cNvPr>
          <p:cNvSpPr txBox="1"/>
          <p:nvPr/>
        </p:nvSpPr>
        <p:spPr>
          <a:xfrm>
            <a:off x="9234333" y="4671809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Alarm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71372E3-93B9-C307-1CF2-F3789009D9CF}"/>
              </a:ext>
            </a:extLst>
          </p:cNvPr>
          <p:cNvSpPr txBox="1"/>
          <p:nvPr/>
        </p:nvSpPr>
        <p:spPr>
          <a:xfrm>
            <a:off x="5213030" y="3573627"/>
            <a:ext cx="270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Interface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D80157-78D8-0CE0-2F2E-34051DFD5881}"/>
              </a:ext>
            </a:extLst>
          </p:cNvPr>
          <p:cNvSpPr txBox="1"/>
          <p:nvPr/>
        </p:nvSpPr>
        <p:spPr>
          <a:xfrm>
            <a:off x="1349671" y="4777350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Mode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9F9E10A-8653-662C-58B4-62B84E35F7F0}"/>
              </a:ext>
            </a:extLst>
          </p:cNvPr>
          <p:cNvSpPr txBox="1"/>
          <p:nvPr/>
        </p:nvSpPr>
        <p:spPr>
          <a:xfrm>
            <a:off x="1358136" y="3567749"/>
            <a:ext cx="2480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upper_alarm_tempWstatus</a:t>
            </a:r>
            <a:endParaRPr lang="en-US" sz="1600" i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8977A9D-98DB-78B5-6D7E-88FB90B7824D}"/>
              </a:ext>
            </a:extLst>
          </p:cNvPr>
          <p:cNvSpPr txBox="1"/>
          <p:nvPr/>
        </p:nvSpPr>
        <p:spPr>
          <a:xfrm>
            <a:off x="1227153" y="4000717"/>
            <a:ext cx="246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lower_alarm_tempWstatus</a:t>
            </a:r>
            <a:endParaRPr lang="en-US" sz="1600" i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156A5BE-827E-89FA-2F7A-E1C0C56FC219}"/>
              </a:ext>
            </a:extLst>
          </p:cNvPr>
          <p:cNvSpPr txBox="1"/>
          <p:nvPr/>
        </p:nvSpPr>
        <p:spPr>
          <a:xfrm>
            <a:off x="1174384" y="4321717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75" name="Isosceles Triangle 15">
            <a:extLst>
              <a:ext uri="{FF2B5EF4-FFF2-40B4-BE49-F238E27FC236}">
                <a16:creationId xmlns:a16="http://schemas.microsoft.com/office/drawing/2014/main" id="{85B304AC-7D66-574E-70FC-5ADED657C808}"/>
              </a:ext>
            </a:extLst>
          </p:cNvPr>
          <p:cNvSpPr/>
          <p:nvPr/>
        </p:nvSpPr>
        <p:spPr>
          <a:xfrm rot="5400000">
            <a:off x="1022042" y="458392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0A87DF2-3E39-5461-20C1-7F0B48846993}"/>
              </a:ext>
            </a:extLst>
          </p:cNvPr>
          <p:cNvSpPr txBox="1"/>
          <p:nvPr/>
        </p:nvSpPr>
        <p:spPr>
          <a:xfrm>
            <a:off x="2466160" y="5191956"/>
            <a:ext cx="142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monitor_mode</a:t>
            </a:r>
            <a:endParaRPr lang="en-US" sz="1600" i="1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381DDD4-C2AC-8AA2-4D7D-9EAEB9D5086E}"/>
              </a:ext>
            </a:extLst>
          </p:cNvPr>
          <p:cNvCxnSpPr>
            <a:cxnSpLocks/>
            <a:stCxn id="195" idx="3"/>
            <a:endCxn id="196" idx="3"/>
          </p:cNvCxnSpPr>
          <p:nvPr/>
        </p:nvCxnSpPr>
        <p:spPr>
          <a:xfrm>
            <a:off x="1253749" y="3855177"/>
            <a:ext cx="3450338" cy="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15F719D-ABA2-2DC4-50E0-1E96D1498708}"/>
              </a:ext>
            </a:extLst>
          </p:cNvPr>
          <p:cNvCxnSpPr>
            <a:cxnSpLocks/>
          </p:cNvCxnSpPr>
          <p:nvPr/>
        </p:nvCxnSpPr>
        <p:spPr>
          <a:xfrm>
            <a:off x="1290419" y="4293133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C95B9DD-6666-6352-A3F5-C93DCFAFFA57}"/>
              </a:ext>
            </a:extLst>
          </p:cNvPr>
          <p:cNvCxnSpPr>
            <a:cxnSpLocks/>
            <a:stCxn id="175" idx="0"/>
          </p:cNvCxnSpPr>
          <p:nvPr/>
        </p:nvCxnSpPr>
        <p:spPr>
          <a:xfrm flipV="1">
            <a:off x="1155322" y="4632813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31">
            <a:extLst>
              <a:ext uri="{FF2B5EF4-FFF2-40B4-BE49-F238E27FC236}">
                <a16:creationId xmlns:a16="http://schemas.microsoft.com/office/drawing/2014/main" id="{E00D1876-D658-B9D0-89E7-A047472614D2}"/>
              </a:ext>
            </a:extLst>
          </p:cNvPr>
          <p:cNvCxnSpPr>
            <a:cxnSpLocks/>
            <a:endCxn id="201" idx="5"/>
          </p:cNvCxnSpPr>
          <p:nvPr/>
        </p:nvCxnSpPr>
        <p:spPr>
          <a:xfrm rot="16200000" flipH="1">
            <a:off x="959196" y="4849307"/>
            <a:ext cx="573379" cy="119939"/>
          </a:xfrm>
          <a:prstGeom prst="bentConnector3">
            <a:avLst>
              <a:gd name="adj1" fmla="val 9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33">
            <a:extLst>
              <a:ext uri="{FF2B5EF4-FFF2-40B4-BE49-F238E27FC236}">
                <a16:creationId xmlns:a16="http://schemas.microsoft.com/office/drawing/2014/main" id="{7484C82E-7B71-02B0-93A2-7B05D785EFF4}"/>
              </a:ext>
            </a:extLst>
          </p:cNvPr>
          <p:cNvCxnSpPr>
            <a:cxnSpLocks/>
            <a:stCxn id="199" idx="0"/>
            <a:endCxn id="198" idx="3"/>
          </p:cNvCxnSpPr>
          <p:nvPr/>
        </p:nvCxnSpPr>
        <p:spPr>
          <a:xfrm>
            <a:off x="3971801" y="5361711"/>
            <a:ext cx="456339" cy="23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2970FC6-104C-16FD-D73D-D34157E2819E}"/>
              </a:ext>
            </a:extLst>
          </p:cNvPr>
          <p:cNvSpPr txBox="1"/>
          <p:nvPr/>
        </p:nvSpPr>
        <p:spPr>
          <a:xfrm>
            <a:off x="6765302" y="4146614"/>
            <a:ext cx="1454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monitor_status</a:t>
            </a:r>
            <a:endParaRPr lang="en-US" sz="1600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1E69CC-A4BB-19BD-6720-1ED976F4F403}"/>
              </a:ext>
            </a:extLst>
          </p:cNvPr>
          <p:cNvSpPr txBox="1"/>
          <p:nvPr/>
        </p:nvSpPr>
        <p:spPr>
          <a:xfrm>
            <a:off x="6225000" y="4903318"/>
            <a:ext cx="1798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</a:t>
            </a:r>
            <a:endParaRPr lang="en-US" sz="16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06A389-66A4-2614-FF95-02D868BC61C1}"/>
              </a:ext>
            </a:extLst>
          </p:cNvPr>
          <p:cNvSpPr txBox="1"/>
          <p:nvPr/>
        </p:nvSpPr>
        <p:spPr>
          <a:xfrm>
            <a:off x="6164702" y="514909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</a:t>
            </a:r>
            <a:endParaRPr lang="en-US" sz="1600" i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16A3E3C-AB0E-5167-D971-128227016919}"/>
              </a:ext>
            </a:extLst>
          </p:cNvPr>
          <p:cNvSpPr txBox="1"/>
          <p:nvPr/>
        </p:nvSpPr>
        <p:spPr>
          <a:xfrm>
            <a:off x="9685166" y="5527584"/>
            <a:ext cx="13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alarm_control</a:t>
            </a:r>
            <a:endParaRPr lang="en-US" sz="1600" i="1" dirty="0"/>
          </a:p>
        </p:txBody>
      </p:sp>
      <p:cxnSp>
        <p:nvCxnSpPr>
          <p:cNvPr id="187" name="Connector: Elbow 47">
            <a:extLst>
              <a:ext uri="{FF2B5EF4-FFF2-40B4-BE49-F238E27FC236}">
                <a16:creationId xmlns:a16="http://schemas.microsoft.com/office/drawing/2014/main" id="{ABFF7BE9-8B59-C50C-B2BC-F8E314FDB937}"/>
              </a:ext>
            </a:extLst>
          </p:cNvPr>
          <p:cNvCxnSpPr>
            <a:cxnSpLocks/>
            <a:stCxn id="205" idx="0"/>
            <a:endCxn id="213" idx="3"/>
          </p:cNvCxnSpPr>
          <p:nvPr/>
        </p:nvCxnSpPr>
        <p:spPr>
          <a:xfrm>
            <a:off x="8219724" y="5056199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49">
            <a:extLst>
              <a:ext uri="{FF2B5EF4-FFF2-40B4-BE49-F238E27FC236}">
                <a16:creationId xmlns:a16="http://schemas.microsoft.com/office/drawing/2014/main" id="{ACCCFB2B-BEFD-AB8D-192E-C5583F3F015B}"/>
              </a:ext>
            </a:extLst>
          </p:cNvPr>
          <p:cNvCxnSpPr>
            <a:cxnSpLocks/>
            <a:stCxn id="206" idx="0"/>
            <a:endCxn id="214" idx="3"/>
          </p:cNvCxnSpPr>
          <p:nvPr/>
        </p:nvCxnSpPr>
        <p:spPr>
          <a:xfrm>
            <a:off x="8141020" y="5316800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53">
            <a:extLst>
              <a:ext uri="{FF2B5EF4-FFF2-40B4-BE49-F238E27FC236}">
                <a16:creationId xmlns:a16="http://schemas.microsoft.com/office/drawing/2014/main" id="{2366C2B4-C364-3E2B-C93D-0434411FC04E}"/>
              </a:ext>
            </a:extLst>
          </p:cNvPr>
          <p:cNvCxnSpPr>
            <a:cxnSpLocks/>
            <a:endCxn id="216" idx="3"/>
          </p:cNvCxnSpPr>
          <p:nvPr/>
        </p:nvCxnSpPr>
        <p:spPr>
          <a:xfrm>
            <a:off x="1155322" y="4625731"/>
            <a:ext cx="7497802" cy="1083435"/>
          </a:xfrm>
          <a:prstGeom prst="bentConnector3">
            <a:avLst>
              <a:gd name="adj1" fmla="val 420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5CE037-218A-0D4C-5C9D-B5DB5832EFDC}"/>
              </a:ext>
            </a:extLst>
          </p:cNvPr>
          <p:cNvCxnSpPr>
            <a:cxnSpLocks/>
            <a:stCxn id="218" idx="0"/>
            <a:endCxn id="219" idx="3"/>
          </p:cNvCxnSpPr>
          <p:nvPr/>
        </p:nvCxnSpPr>
        <p:spPr>
          <a:xfrm>
            <a:off x="11294860" y="5699226"/>
            <a:ext cx="603817" cy="1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F361B49-294A-0864-A845-CFC53E535F0C}"/>
              </a:ext>
            </a:extLst>
          </p:cNvPr>
          <p:cNvCxnSpPr>
            <a:cxnSpLocks/>
            <a:stCxn id="204" idx="0"/>
            <a:endCxn id="209" idx="3"/>
          </p:cNvCxnSpPr>
          <p:nvPr/>
        </p:nvCxnSpPr>
        <p:spPr>
          <a:xfrm>
            <a:off x="8338629" y="4320998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Isosceles Triangle 15">
            <a:extLst>
              <a:ext uri="{FF2B5EF4-FFF2-40B4-BE49-F238E27FC236}">
                <a16:creationId xmlns:a16="http://schemas.microsoft.com/office/drawing/2014/main" id="{4E90110E-50DB-C8F4-D77C-36563534C260}"/>
              </a:ext>
            </a:extLst>
          </p:cNvPr>
          <p:cNvSpPr/>
          <p:nvPr/>
        </p:nvSpPr>
        <p:spPr>
          <a:xfrm rot="5400000">
            <a:off x="1124202" y="425400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5">
            <a:extLst>
              <a:ext uri="{FF2B5EF4-FFF2-40B4-BE49-F238E27FC236}">
                <a16:creationId xmlns:a16="http://schemas.microsoft.com/office/drawing/2014/main" id="{C9E91DEF-C850-EB1B-2439-88AA7581B9E3}"/>
              </a:ext>
            </a:extLst>
          </p:cNvPr>
          <p:cNvSpPr/>
          <p:nvPr/>
        </p:nvSpPr>
        <p:spPr>
          <a:xfrm rot="5400000">
            <a:off x="1224682" y="380307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5">
            <a:extLst>
              <a:ext uri="{FF2B5EF4-FFF2-40B4-BE49-F238E27FC236}">
                <a16:creationId xmlns:a16="http://schemas.microsoft.com/office/drawing/2014/main" id="{1CF5BE32-24E3-6FEF-35A0-7810E3420D9A}"/>
              </a:ext>
            </a:extLst>
          </p:cNvPr>
          <p:cNvSpPr/>
          <p:nvPr/>
        </p:nvSpPr>
        <p:spPr>
          <a:xfrm rot="5400000">
            <a:off x="4675020" y="380332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sosceles Triangle 15">
            <a:extLst>
              <a:ext uri="{FF2B5EF4-FFF2-40B4-BE49-F238E27FC236}">
                <a16:creationId xmlns:a16="http://schemas.microsoft.com/office/drawing/2014/main" id="{AD1BFFB6-B78D-24A0-FAEA-E18C471E8049}"/>
              </a:ext>
            </a:extLst>
          </p:cNvPr>
          <p:cNvSpPr/>
          <p:nvPr/>
        </p:nvSpPr>
        <p:spPr>
          <a:xfrm rot="5400000">
            <a:off x="4604022" y="42360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5">
            <a:extLst>
              <a:ext uri="{FF2B5EF4-FFF2-40B4-BE49-F238E27FC236}">
                <a16:creationId xmlns:a16="http://schemas.microsoft.com/office/drawing/2014/main" id="{2F70F9EA-4FDA-617C-FEA5-8591FBEBEF8F}"/>
              </a:ext>
            </a:extLst>
          </p:cNvPr>
          <p:cNvSpPr/>
          <p:nvPr/>
        </p:nvSpPr>
        <p:spPr>
          <a:xfrm rot="5400000">
            <a:off x="4399073" y="53119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5">
            <a:extLst>
              <a:ext uri="{FF2B5EF4-FFF2-40B4-BE49-F238E27FC236}">
                <a16:creationId xmlns:a16="http://schemas.microsoft.com/office/drawing/2014/main" id="{BE82BC9D-1CD0-7696-454A-79C04A0BD993}"/>
              </a:ext>
            </a:extLst>
          </p:cNvPr>
          <p:cNvSpPr/>
          <p:nvPr/>
        </p:nvSpPr>
        <p:spPr>
          <a:xfrm rot="5400000">
            <a:off x="3838521" y="53096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15">
            <a:extLst>
              <a:ext uri="{FF2B5EF4-FFF2-40B4-BE49-F238E27FC236}">
                <a16:creationId xmlns:a16="http://schemas.microsoft.com/office/drawing/2014/main" id="{8220D09C-6A5A-AB70-074C-820B1188C734}"/>
              </a:ext>
            </a:extLst>
          </p:cNvPr>
          <p:cNvSpPr/>
          <p:nvPr/>
        </p:nvSpPr>
        <p:spPr>
          <a:xfrm rot="5400000">
            <a:off x="1224682" y="510327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15">
            <a:extLst>
              <a:ext uri="{FF2B5EF4-FFF2-40B4-BE49-F238E27FC236}">
                <a16:creationId xmlns:a16="http://schemas.microsoft.com/office/drawing/2014/main" id="{0F015E18-B68D-7D24-45E6-D83516BBC5C6}"/>
              </a:ext>
            </a:extLst>
          </p:cNvPr>
          <p:cNvSpPr/>
          <p:nvPr/>
        </p:nvSpPr>
        <p:spPr>
          <a:xfrm rot="5400000">
            <a:off x="4535362" y="45793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Isosceles Triangle 15">
            <a:extLst>
              <a:ext uri="{FF2B5EF4-FFF2-40B4-BE49-F238E27FC236}">
                <a16:creationId xmlns:a16="http://schemas.microsoft.com/office/drawing/2014/main" id="{F0C8F52D-9285-6F6F-B7A5-EFD6931FA0DF}"/>
              </a:ext>
            </a:extLst>
          </p:cNvPr>
          <p:cNvSpPr/>
          <p:nvPr/>
        </p:nvSpPr>
        <p:spPr>
          <a:xfrm rot="5400000">
            <a:off x="8205349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Isosceles Triangle 15">
            <a:extLst>
              <a:ext uri="{FF2B5EF4-FFF2-40B4-BE49-F238E27FC236}">
                <a16:creationId xmlns:a16="http://schemas.microsoft.com/office/drawing/2014/main" id="{DEA64555-AB90-E96E-ACA4-755DEE2340A6}"/>
              </a:ext>
            </a:extLst>
          </p:cNvPr>
          <p:cNvSpPr/>
          <p:nvPr/>
        </p:nvSpPr>
        <p:spPr>
          <a:xfrm rot="5400000">
            <a:off x="8086444" y="500409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15">
            <a:extLst>
              <a:ext uri="{FF2B5EF4-FFF2-40B4-BE49-F238E27FC236}">
                <a16:creationId xmlns:a16="http://schemas.microsoft.com/office/drawing/2014/main" id="{BC94F6EA-61E5-8D4E-D2AB-965BE13CF237}"/>
              </a:ext>
            </a:extLst>
          </p:cNvPr>
          <p:cNvSpPr/>
          <p:nvPr/>
        </p:nvSpPr>
        <p:spPr>
          <a:xfrm rot="5400000">
            <a:off x="8007740" y="5264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15">
            <a:extLst>
              <a:ext uri="{FF2B5EF4-FFF2-40B4-BE49-F238E27FC236}">
                <a16:creationId xmlns:a16="http://schemas.microsoft.com/office/drawing/2014/main" id="{349720AC-3488-3E86-FE9E-8A42B8169321}"/>
              </a:ext>
            </a:extLst>
          </p:cNvPr>
          <p:cNvSpPr/>
          <p:nvPr/>
        </p:nvSpPr>
        <p:spPr>
          <a:xfrm rot="5400000">
            <a:off x="11532646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15">
            <a:extLst>
              <a:ext uri="{FF2B5EF4-FFF2-40B4-BE49-F238E27FC236}">
                <a16:creationId xmlns:a16="http://schemas.microsoft.com/office/drawing/2014/main" id="{3BEE4F5E-6A0B-AAA8-65B6-111161F6C400}"/>
              </a:ext>
            </a:extLst>
          </p:cNvPr>
          <p:cNvSpPr/>
          <p:nvPr/>
        </p:nvSpPr>
        <p:spPr>
          <a:xfrm rot="5400000">
            <a:off x="11868287" y="4268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3A2FD86-1939-33F2-F4A6-0F6071B45272}"/>
              </a:ext>
            </a:extLst>
          </p:cNvPr>
          <p:cNvCxnSpPr>
            <a:cxnSpLocks/>
            <a:stCxn id="209" idx="0"/>
            <a:endCxn id="210" idx="3"/>
          </p:cNvCxnSpPr>
          <p:nvPr/>
        </p:nvCxnSpPr>
        <p:spPr>
          <a:xfrm flipV="1">
            <a:off x="11665926" y="4320226"/>
            <a:ext cx="231428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Isosceles Triangle 15">
            <a:extLst>
              <a:ext uri="{FF2B5EF4-FFF2-40B4-BE49-F238E27FC236}">
                <a16:creationId xmlns:a16="http://schemas.microsoft.com/office/drawing/2014/main" id="{755DBD46-EB88-D11E-0584-1A8876BC4D66}"/>
              </a:ext>
            </a:extLst>
          </p:cNvPr>
          <p:cNvSpPr/>
          <p:nvPr/>
        </p:nvSpPr>
        <p:spPr>
          <a:xfrm rot="5400000">
            <a:off x="8676164" y="50107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15">
            <a:extLst>
              <a:ext uri="{FF2B5EF4-FFF2-40B4-BE49-F238E27FC236}">
                <a16:creationId xmlns:a16="http://schemas.microsoft.com/office/drawing/2014/main" id="{249FFDF3-96B0-1F56-8D87-BC1E19927423}"/>
              </a:ext>
            </a:extLst>
          </p:cNvPr>
          <p:cNvSpPr/>
          <p:nvPr/>
        </p:nvSpPr>
        <p:spPr>
          <a:xfrm rot="5400000">
            <a:off x="8643036" y="52691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15">
            <a:extLst>
              <a:ext uri="{FF2B5EF4-FFF2-40B4-BE49-F238E27FC236}">
                <a16:creationId xmlns:a16="http://schemas.microsoft.com/office/drawing/2014/main" id="{DDA09E57-4DA4-2438-DE84-01AB133312BF}"/>
              </a:ext>
            </a:extLst>
          </p:cNvPr>
          <p:cNvSpPr/>
          <p:nvPr/>
        </p:nvSpPr>
        <p:spPr>
          <a:xfrm rot="5400000">
            <a:off x="8604746" y="587120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Isosceles Triangle 15">
            <a:extLst>
              <a:ext uri="{FF2B5EF4-FFF2-40B4-BE49-F238E27FC236}">
                <a16:creationId xmlns:a16="http://schemas.microsoft.com/office/drawing/2014/main" id="{02FA6688-7B1E-BF48-95FC-42931D566F0C}"/>
              </a:ext>
            </a:extLst>
          </p:cNvPr>
          <p:cNvSpPr/>
          <p:nvPr/>
        </p:nvSpPr>
        <p:spPr>
          <a:xfrm rot="5400000">
            <a:off x="8624057" y="56570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15">
            <a:extLst>
              <a:ext uri="{FF2B5EF4-FFF2-40B4-BE49-F238E27FC236}">
                <a16:creationId xmlns:a16="http://schemas.microsoft.com/office/drawing/2014/main" id="{0E715896-4B4C-1553-F647-93F9DB26E77D}"/>
              </a:ext>
            </a:extLst>
          </p:cNvPr>
          <p:cNvSpPr/>
          <p:nvPr/>
        </p:nvSpPr>
        <p:spPr>
          <a:xfrm rot="5400000">
            <a:off x="10969424" y="56404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Isosceles Triangle 15">
            <a:extLst>
              <a:ext uri="{FF2B5EF4-FFF2-40B4-BE49-F238E27FC236}">
                <a16:creationId xmlns:a16="http://schemas.microsoft.com/office/drawing/2014/main" id="{02F4E4D0-B044-F480-35E7-1DC9F7CD98CF}"/>
              </a:ext>
            </a:extLst>
          </p:cNvPr>
          <p:cNvSpPr/>
          <p:nvPr/>
        </p:nvSpPr>
        <p:spPr>
          <a:xfrm rot="5400000">
            <a:off x="11161580" y="5647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Isosceles Triangle 15">
            <a:extLst>
              <a:ext uri="{FF2B5EF4-FFF2-40B4-BE49-F238E27FC236}">
                <a16:creationId xmlns:a16="http://schemas.microsoft.com/office/drawing/2014/main" id="{AEDF3DAD-7AAC-768E-B610-A20C3BBCF6ED}"/>
              </a:ext>
            </a:extLst>
          </p:cNvPr>
          <p:cNvSpPr/>
          <p:nvPr/>
        </p:nvSpPr>
        <p:spPr>
          <a:xfrm rot="5400000">
            <a:off x="11869610" y="564814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F1B4BB3-F6CA-9DC1-6521-E8172A9946F3}"/>
              </a:ext>
            </a:extLst>
          </p:cNvPr>
          <p:cNvCxnSpPr>
            <a:cxnSpLocks/>
            <a:endCxn id="218" idx="3"/>
          </p:cNvCxnSpPr>
          <p:nvPr/>
        </p:nvCxnSpPr>
        <p:spPr>
          <a:xfrm>
            <a:off x="11102704" y="5692602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837395-13FC-3E48-30B2-600D64605210}"/>
              </a:ext>
            </a:extLst>
          </p:cNvPr>
          <p:cNvSpPr txBox="1"/>
          <p:nvPr/>
        </p:nvSpPr>
        <p:spPr>
          <a:xfrm>
            <a:off x="4508889" y="1792830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17" name="Isosceles Triangle 15">
            <a:extLst>
              <a:ext uri="{FF2B5EF4-FFF2-40B4-BE49-F238E27FC236}">
                <a16:creationId xmlns:a16="http://schemas.microsoft.com/office/drawing/2014/main" id="{C6365689-F1CD-902F-3210-AB20FFB7AE0B}"/>
              </a:ext>
            </a:extLst>
          </p:cNvPr>
          <p:cNvSpPr/>
          <p:nvPr/>
        </p:nvSpPr>
        <p:spPr>
          <a:xfrm rot="16200000" flipH="1">
            <a:off x="4400042" y="19332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5">
            <a:extLst>
              <a:ext uri="{FF2B5EF4-FFF2-40B4-BE49-F238E27FC236}">
                <a16:creationId xmlns:a16="http://schemas.microsoft.com/office/drawing/2014/main" id="{6011AD84-ED45-03F5-F1D6-DC2DB46E2284}"/>
              </a:ext>
            </a:extLst>
          </p:cNvPr>
          <p:cNvSpPr/>
          <p:nvPr/>
        </p:nvSpPr>
        <p:spPr>
          <a:xfrm rot="16200000" flipH="1">
            <a:off x="3872455" y="19426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28ECBB-BEFD-B4A1-A8FB-77A2AF392E62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4027988" y="1985366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7FA7C4-0CE2-54B0-3616-AEA5E82A6EC4}"/>
              </a:ext>
            </a:extLst>
          </p:cNvPr>
          <p:cNvSpPr txBox="1"/>
          <p:nvPr/>
        </p:nvSpPr>
        <p:spPr>
          <a:xfrm>
            <a:off x="4517687" y="4765427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25" name="Isosceles Triangle 15">
            <a:extLst>
              <a:ext uri="{FF2B5EF4-FFF2-40B4-BE49-F238E27FC236}">
                <a16:creationId xmlns:a16="http://schemas.microsoft.com/office/drawing/2014/main" id="{2104D60D-42E6-E91C-E951-DC3A3BE331F4}"/>
              </a:ext>
            </a:extLst>
          </p:cNvPr>
          <p:cNvSpPr/>
          <p:nvPr/>
        </p:nvSpPr>
        <p:spPr>
          <a:xfrm rot="16200000" flipH="1">
            <a:off x="4408840" y="49152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5">
            <a:extLst>
              <a:ext uri="{FF2B5EF4-FFF2-40B4-BE49-F238E27FC236}">
                <a16:creationId xmlns:a16="http://schemas.microsoft.com/office/drawing/2014/main" id="{BC7D9590-DA47-C5C4-850C-F71F4F0D92D7}"/>
              </a:ext>
            </a:extLst>
          </p:cNvPr>
          <p:cNvSpPr/>
          <p:nvPr/>
        </p:nvSpPr>
        <p:spPr>
          <a:xfrm rot="16200000" flipH="1">
            <a:off x="3874031" y="4913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22462D-9E90-E295-C6FB-C4A031559674}"/>
              </a:ext>
            </a:extLst>
          </p:cNvPr>
          <p:cNvCxnSpPr>
            <a:cxnSpLocks/>
          </p:cNvCxnSpPr>
          <p:nvPr/>
        </p:nvCxnSpPr>
        <p:spPr>
          <a:xfrm flipV="1">
            <a:off x="4020137" y="4965800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3">
            <a:extLst>
              <a:ext uri="{FF2B5EF4-FFF2-40B4-BE49-F238E27FC236}">
                <a16:creationId xmlns:a16="http://schemas.microsoft.com/office/drawing/2014/main" id="{DA070DFE-B822-0BAA-9EA9-A47ABD46AB39}"/>
              </a:ext>
            </a:extLst>
          </p:cNvPr>
          <p:cNvCxnSpPr>
            <a:cxnSpLocks/>
            <a:stCxn id="199" idx="0"/>
          </p:cNvCxnSpPr>
          <p:nvPr/>
        </p:nvCxnSpPr>
        <p:spPr>
          <a:xfrm>
            <a:off x="3971801" y="5361711"/>
            <a:ext cx="4643033" cy="566164"/>
          </a:xfrm>
          <a:prstGeom prst="bentConnector3">
            <a:avLst>
              <a:gd name="adj1" fmla="val 2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F1D2FC08-C1AA-F1D2-E665-680062115C32}"/>
              </a:ext>
            </a:extLst>
          </p:cNvPr>
          <p:cNvSpPr/>
          <p:nvPr/>
        </p:nvSpPr>
        <p:spPr>
          <a:xfrm>
            <a:off x="1110161" y="5618052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CE72F7-BBFF-6867-6709-48FC4C1305F1}"/>
              </a:ext>
            </a:extLst>
          </p:cNvPr>
          <p:cNvSpPr txBox="1"/>
          <p:nvPr/>
        </p:nvSpPr>
        <p:spPr>
          <a:xfrm>
            <a:off x="1461552" y="5559133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68" name="Isosceles Triangle 15">
            <a:extLst>
              <a:ext uri="{FF2B5EF4-FFF2-40B4-BE49-F238E27FC236}">
                <a16:creationId xmlns:a16="http://schemas.microsoft.com/office/drawing/2014/main" id="{10F5DA83-4D3E-8FD5-49B0-B823131BA6FA}"/>
              </a:ext>
            </a:extLst>
          </p:cNvPr>
          <p:cNvSpPr/>
          <p:nvPr/>
        </p:nvSpPr>
        <p:spPr>
          <a:xfrm rot="5400000">
            <a:off x="1188542" y="53028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15">
            <a:extLst>
              <a:ext uri="{FF2B5EF4-FFF2-40B4-BE49-F238E27FC236}">
                <a16:creationId xmlns:a16="http://schemas.microsoft.com/office/drawing/2014/main" id="{F0A8DB97-ADA3-F62D-B2F8-82173FA7B3FE}"/>
              </a:ext>
            </a:extLst>
          </p:cNvPr>
          <p:cNvSpPr/>
          <p:nvPr/>
        </p:nvSpPr>
        <p:spPr>
          <a:xfrm rot="16200000" flipH="1">
            <a:off x="1035933" y="592603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14F8B4-A03B-450D-274D-28FEF464491C}"/>
              </a:ext>
            </a:extLst>
          </p:cNvPr>
          <p:cNvSpPr txBox="1"/>
          <p:nvPr/>
        </p:nvSpPr>
        <p:spPr>
          <a:xfrm>
            <a:off x="1145387" y="5821765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cxnSp>
        <p:nvCxnSpPr>
          <p:cNvPr id="73" name="Connector: Elbow 49">
            <a:extLst>
              <a:ext uri="{FF2B5EF4-FFF2-40B4-BE49-F238E27FC236}">
                <a16:creationId xmlns:a16="http://schemas.microsoft.com/office/drawing/2014/main" id="{F00AC055-7336-CC8A-B14E-087DF5B6B130}"/>
              </a:ext>
            </a:extLst>
          </p:cNvPr>
          <p:cNvCxnSpPr>
            <a:cxnSpLocks/>
            <a:stCxn id="68" idx="3"/>
            <a:endCxn id="69" idx="5"/>
          </p:cNvCxnSpPr>
          <p:nvPr/>
        </p:nvCxnSpPr>
        <p:spPr>
          <a:xfrm rot="10800000" flipV="1">
            <a:off x="1117107" y="5354916"/>
            <a:ext cx="100502" cy="663814"/>
          </a:xfrm>
          <a:prstGeom prst="bentConnector4">
            <a:avLst>
              <a:gd name="adj1" fmla="val 239391"/>
              <a:gd name="adj2" fmla="val 949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8848D56A-F0D6-3E0B-A342-E1E427809D39}"/>
              </a:ext>
            </a:extLst>
          </p:cNvPr>
          <p:cNvSpPr/>
          <p:nvPr/>
        </p:nvSpPr>
        <p:spPr>
          <a:xfrm>
            <a:off x="1102302" y="2697318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AB8CAA-4C04-9553-3E2D-D3C805391069}"/>
              </a:ext>
            </a:extLst>
          </p:cNvPr>
          <p:cNvSpPr txBox="1"/>
          <p:nvPr/>
        </p:nvSpPr>
        <p:spPr>
          <a:xfrm>
            <a:off x="1453693" y="2638399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77" name="Isosceles Triangle 15">
            <a:extLst>
              <a:ext uri="{FF2B5EF4-FFF2-40B4-BE49-F238E27FC236}">
                <a16:creationId xmlns:a16="http://schemas.microsoft.com/office/drawing/2014/main" id="{F2025A79-32D3-CAB4-F433-BF5F53BFE2DA}"/>
              </a:ext>
            </a:extLst>
          </p:cNvPr>
          <p:cNvSpPr/>
          <p:nvPr/>
        </p:nvSpPr>
        <p:spPr>
          <a:xfrm rot="16200000" flipH="1">
            <a:off x="1028074" y="300530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EBD530-4912-816A-CF11-2B8C903FB075}"/>
              </a:ext>
            </a:extLst>
          </p:cNvPr>
          <p:cNvSpPr txBox="1"/>
          <p:nvPr/>
        </p:nvSpPr>
        <p:spPr>
          <a:xfrm>
            <a:off x="1137528" y="2901031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sp>
        <p:nvSpPr>
          <p:cNvPr id="79" name="Isosceles Triangle 15">
            <a:extLst>
              <a:ext uri="{FF2B5EF4-FFF2-40B4-BE49-F238E27FC236}">
                <a16:creationId xmlns:a16="http://schemas.microsoft.com/office/drawing/2014/main" id="{1D09CF47-CAF1-2DE0-1A53-F033EE10D943}"/>
              </a:ext>
            </a:extLst>
          </p:cNvPr>
          <p:cNvSpPr/>
          <p:nvPr/>
        </p:nvSpPr>
        <p:spPr>
          <a:xfrm rot="5400000">
            <a:off x="1164350" y="239082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49">
            <a:extLst>
              <a:ext uri="{FF2B5EF4-FFF2-40B4-BE49-F238E27FC236}">
                <a16:creationId xmlns:a16="http://schemas.microsoft.com/office/drawing/2014/main" id="{CC15E84C-342D-9F5A-622E-3CD70A366F57}"/>
              </a:ext>
            </a:extLst>
          </p:cNvPr>
          <p:cNvCxnSpPr>
            <a:cxnSpLocks/>
            <a:stCxn id="79" idx="3"/>
            <a:endCxn id="77" idx="0"/>
          </p:cNvCxnSpPr>
          <p:nvPr/>
        </p:nvCxnSpPr>
        <p:spPr>
          <a:xfrm rot="10800000" flipV="1">
            <a:off x="1057141" y="2442934"/>
            <a:ext cx="136276" cy="614476"/>
          </a:xfrm>
          <a:prstGeom prst="bentConnector3">
            <a:avLst>
              <a:gd name="adj1" fmla="val 129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15">
            <a:extLst>
              <a:ext uri="{FF2B5EF4-FFF2-40B4-BE49-F238E27FC236}">
                <a16:creationId xmlns:a16="http://schemas.microsoft.com/office/drawing/2014/main" id="{777A3A53-F273-33E7-A45D-AFA805A674BD}"/>
              </a:ext>
            </a:extLst>
          </p:cNvPr>
          <p:cNvSpPr/>
          <p:nvPr/>
        </p:nvSpPr>
        <p:spPr>
          <a:xfrm rot="5400000">
            <a:off x="297098" y="425025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15">
            <a:extLst>
              <a:ext uri="{FF2B5EF4-FFF2-40B4-BE49-F238E27FC236}">
                <a16:creationId xmlns:a16="http://schemas.microsoft.com/office/drawing/2014/main" id="{76B97AD0-83FA-C6F3-45CA-5EA9DF04AB4A}"/>
              </a:ext>
            </a:extLst>
          </p:cNvPr>
          <p:cNvSpPr/>
          <p:nvPr/>
        </p:nvSpPr>
        <p:spPr>
          <a:xfrm rot="5400000">
            <a:off x="309833" y="380879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15">
            <a:extLst>
              <a:ext uri="{FF2B5EF4-FFF2-40B4-BE49-F238E27FC236}">
                <a16:creationId xmlns:a16="http://schemas.microsoft.com/office/drawing/2014/main" id="{C04FDDA3-1804-CABC-B52B-B781F16B3108}"/>
              </a:ext>
            </a:extLst>
          </p:cNvPr>
          <p:cNvSpPr/>
          <p:nvPr/>
        </p:nvSpPr>
        <p:spPr>
          <a:xfrm rot="5400000">
            <a:off x="309474" y="167691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06F422-F6DF-3D51-72EC-0BAF672EEA51}"/>
              </a:ext>
            </a:extLst>
          </p:cNvPr>
          <p:cNvCxnSpPr>
            <a:cxnSpLocks/>
            <a:endCxn id="195" idx="3"/>
          </p:cNvCxnSpPr>
          <p:nvPr/>
        </p:nvCxnSpPr>
        <p:spPr>
          <a:xfrm>
            <a:off x="332563" y="3854970"/>
            <a:ext cx="921186" cy="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A7A7D79-3F53-AFEB-8F45-1D33FBC5CA71}"/>
              </a:ext>
            </a:extLst>
          </p:cNvPr>
          <p:cNvCxnSpPr>
            <a:cxnSpLocks/>
            <a:stCxn id="96" idx="0"/>
            <a:endCxn id="194" idx="3"/>
          </p:cNvCxnSpPr>
          <p:nvPr/>
        </p:nvCxnSpPr>
        <p:spPr>
          <a:xfrm>
            <a:off x="430378" y="4302363"/>
            <a:ext cx="722891" cy="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5">
            <a:extLst>
              <a:ext uri="{FF2B5EF4-FFF2-40B4-BE49-F238E27FC236}">
                <a16:creationId xmlns:a16="http://schemas.microsoft.com/office/drawing/2014/main" id="{2BA5FDE8-6777-B907-9C7B-98BCCD38D2FF}"/>
              </a:ext>
            </a:extLst>
          </p:cNvPr>
          <p:cNvSpPr/>
          <p:nvPr/>
        </p:nvSpPr>
        <p:spPr>
          <a:xfrm rot="5400000">
            <a:off x="302223" y="8782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1E5CDE-B339-C501-872C-BFAB6C89023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324953" y="906609"/>
            <a:ext cx="966504" cy="1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5">
            <a:extLst>
              <a:ext uri="{FF2B5EF4-FFF2-40B4-BE49-F238E27FC236}">
                <a16:creationId xmlns:a16="http://schemas.microsoft.com/office/drawing/2014/main" id="{860FC454-CDD6-9EAC-3089-EADB438FA8D4}"/>
              </a:ext>
            </a:extLst>
          </p:cNvPr>
          <p:cNvSpPr/>
          <p:nvPr/>
        </p:nvSpPr>
        <p:spPr>
          <a:xfrm rot="5400000">
            <a:off x="284942" y="13322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C77A532-022A-FF2F-F37D-C1688ECDA7E0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307672" y="1357767"/>
            <a:ext cx="865746" cy="2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633CA6-2471-146B-AE5B-8F45622763E2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03969" y="1706542"/>
            <a:ext cx="629581" cy="1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31">
            <a:extLst>
              <a:ext uri="{FF2B5EF4-FFF2-40B4-BE49-F238E27FC236}">
                <a16:creationId xmlns:a16="http://schemas.microsoft.com/office/drawing/2014/main" id="{33769B57-7FCB-8EE5-540B-917A7BA864BC}"/>
              </a:ext>
            </a:extLst>
          </p:cNvPr>
          <p:cNvCxnSpPr>
            <a:cxnSpLocks/>
            <a:endCxn id="175" idx="3"/>
          </p:cNvCxnSpPr>
          <p:nvPr/>
        </p:nvCxnSpPr>
        <p:spPr>
          <a:xfrm rot="16200000" flipH="1">
            <a:off x="-669998" y="2914922"/>
            <a:ext cx="2927336" cy="5148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D752A3D-AA9C-1FD9-80DE-D0EE93417B02}"/>
              </a:ext>
            </a:extLst>
          </p:cNvPr>
          <p:cNvSpPr/>
          <p:nvPr/>
        </p:nvSpPr>
        <p:spPr>
          <a:xfrm>
            <a:off x="11747110" y="2610549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0E2275-0132-768D-7FD1-A9B7FCEF926F}"/>
              </a:ext>
            </a:extLst>
          </p:cNvPr>
          <p:cNvSpPr/>
          <p:nvPr/>
        </p:nvSpPr>
        <p:spPr>
          <a:xfrm>
            <a:off x="894210" y="2855371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F3DC23-9027-C0FC-7E9A-122EDB12079B}"/>
              </a:ext>
            </a:extLst>
          </p:cNvPr>
          <p:cNvSpPr/>
          <p:nvPr/>
        </p:nvSpPr>
        <p:spPr>
          <a:xfrm>
            <a:off x="151878" y="74154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F56EA7-AA63-981A-35EA-8162C71EA2A8}"/>
              </a:ext>
            </a:extLst>
          </p:cNvPr>
          <p:cNvSpPr/>
          <p:nvPr/>
        </p:nvSpPr>
        <p:spPr>
          <a:xfrm>
            <a:off x="151878" y="117842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6B4168-FDB3-419F-368A-361DA5EA9C8A}"/>
              </a:ext>
            </a:extLst>
          </p:cNvPr>
          <p:cNvSpPr/>
          <p:nvPr/>
        </p:nvSpPr>
        <p:spPr>
          <a:xfrm>
            <a:off x="172198" y="159498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4EE426-7675-471C-50D2-FD26148A8459}"/>
              </a:ext>
            </a:extLst>
          </p:cNvPr>
          <p:cNvSpPr/>
          <p:nvPr/>
        </p:nvSpPr>
        <p:spPr>
          <a:xfrm>
            <a:off x="3739712" y="2266009"/>
            <a:ext cx="373770" cy="36568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CFF63-77AD-7AED-9B69-0721C0CBBE43}"/>
              </a:ext>
            </a:extLst>
          </p:cNvPr>
          <p:cNvSpPr/>
          <p:nvPr/>
        </p:nvSpPr>
        <p:spPr>
          <a:xfrm>
            <a:off x="370114" y="326571"/>
            <a:ext cx="11560629" cy="5941707"/>
          </a:xfrm>
          <a:prstGeom prst="roundRect">
            <a:avLst>
              <a:gd name="adj" fmla="val 2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E83B10E-2B2E-4FB2-A762-D9BC15CC631E}"/>
              </a:ext>
            </a:extLst>
          </p:cNvPr>
          <p:cNvSpPr/>
          <p:nvPr/>
        </p:nvSpPr>
        <p:spPr>
          <a:xfrm>
            <a:off x="758189" y="410065"/>
            <a:ext cx="11040926" cy="28350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5346D1C-82C5-FE9C-C042-E2D693AFED0A}"/>
              </a:ext>
            </a:extLst>
          </p:cNvPr>
          <p:cNvSpPr/>
          <p:nvPr/>
        </p:nvSpPr>
        <p:spPr>
          <a:xfrm>
            <a:off x="4413990" y="668413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1E579D-9C76-4B06-D47F-C295BC5A7AF1}"/>
              </a:ext>
            </a:extLst>
          </p:cNvPr>
          <p:cNvSpPr/>
          <p:nvPr/>
        </p:nvSpPr>
        <p:spPr>
          <a:xfrm>
            <a:off x="8590462" y="1677186"/>
            <a:ext cx="2663794" cy="134855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F50F402-6144-1B4D-BA5F-1BF162C2B210}"/>
              </a:ext>
            </a:extLst>
          </p:cNvPr>
          <p:cNvSpPr/>
          <p:nvPr/>
        </p:nvSpPr>
        <p:spPr>
          <a:xfrm>
            <a:off x="1213518" y="1786845"/>
            <a:ext cx="2770272" cy="784493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26F96-2E2F-9B2A-740A-C4B0A0F72BC2}"/>
              </a:ext>
            </a:extLst>
          </p:cNvPr>
          <p:cNvSpPr txBox="1"/>
          <p:nvPr/>
        </p:nvSpPr>
        <p:spPr>
          <a:xfrm>
            <a:off x="9004742" y="174232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Heat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A6C9E-EC32-0303-34A1-E48C366A8FF0}"/>
              </a:ext>
            </a:extLst>
          </p:cNvPr>
          <p:cNvSpPr txBox="1"/>
          <p:nvPr/>
        </p:nvSpPr>
        <p:spPr>
          <a:xfrm>
            <a:off x="5195471" y="644140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1B206-41ED-8EE7-17EC-F397FDCB762C}"/>
              </a:ext>
            </a:extLst>
          </p:cNvPr>
          <p:cNvSpPr txBox="1"/>
          <p:nvPr/>
        </p:nvSpPr>
        <p:spPr>
          <a:xfrm>
            <a:off x="1332112" y="1829009"/>
            <a:ext cx="25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270F0-E990-5CEF-8E89-B43E59C9A300}"/>
              </a:ext>
            </a:extLst>
          </p:cNvPr>
          <p:cNvSpPr txBox="1"/>
          <p:nvPr/>
        </p:nvSpPr>
        <p:spPr>
          <a:xfrm>
            <a:off x="1340577" y="638262"/>
            <a:ext cx="259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upper_desired_tempWstatus</a:t>
            </a:r>
            <a:endParaRPr lang="en-US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B2BF9-7A57-7323-6D99-62ED6FE89560}"/>
              </a:ext>
            </a:extLst>
          </p:cNvPr>
          <p:cNvSpPr txBox="1"/>
          <p:nvPr/>
        </p:nvSpPr>
        <p:spPr>
          <a:xfrm>
            <a:off x="1209594" y="1071230"/>
            <a:ext cx="2575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lower_desired_tempWstatus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FC8A6-3D26-8FC4-7E5B-9E5025B8DCC6}"/>
              </a:ext>
            </a:extLst>
          </p:cNvPr>
          <p:cNvSpPr txBox="1"/>
          <p:nvPr/>
        </p:nvSpPr>
        <p:spPr>
          <a:xfrm>
            <a:off x="1156825" y="1392230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0B941F2-550F-D819-5C52-F585D5AE8893}"/>
              </a:ext>
            </a:extLst>
          </p:cNvPr>
          <p:cNvSpPr/>
          <p:nvPr/>
        </p:nvSpPr>
        <p:spPr>
          <a:xfrm rot="5400000">
            <a:off x="1004483" y="16544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60C48-2C36-6C73-F72B-C67E207B164F}"/>
              </a:ext>
            </a:extLst>
          </p:cNvPr>
          <p:cNvSpPr txBox="1"/>
          <p:nvPr/>
        </p:nvSpPr>
        <p:spPr>
          <a:xfrm>
            <a:off x="2354595" y="2271995"/>
            <a:ext cx="153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regulator_mode</a:t>
            </a:r>
            <a:endParaRPr lang="en-US" sz="1600" i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9DE934-0D6D-2BFE-74F3-3576D1CCCF81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1342926" y="907089"/>
            <a:ext cx="3324748" cy="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5DBCD-F89E-0286-CF4E-8680E534B89C}"/>
              </a:ext>
            </a:extLst>
          </p:cNvPr>
          <p:cNvCxnSpPr>
            <a:cxnSpLocks/>
          </p:cNvCxnSpPr>
          <p:nvPr/>
        </p:nvCxnSpPr>
        <p:spPr>
          <a:xfrm>
            <a:off x="1272860" y="1363646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39F208-4BDD-AE55-D74B-5A733709E0A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137763" y="1703326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60295C8-F405-833D-99EE-40F63E4AACB1}"/>
              </a:ext>
            </a:extLst>
          </p:cNvPr>
          <p:cNvCxnSpPr>
            <a:cxnSpLocks/>
            <a:endCxn id="99" idx="5"/>
          </p:cNvCxnSpPr>
          <p:nvPr/>
        </p:nvCxnSpPr>
        <p:spPr>
          <a:xfrm rot="16200000" flipH="1">
            <a:off x="961684" y="1958722"/>
            <a:ext cx="568946" cy="84277"/>
          </a:xfrm>
          <a:prstGeom prst="bentConnector3">
            <a:avLst>
              <a:gd name="adj1" fmla="val 924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F7C463B-3065-251E-CB2B-402F710BED6A}"/>
              </a:ext>
            </a:extLst>
          </p:cNvPr>
          <p:cNvCxnSpPr>
            <a:cxnSpLocks/>
            <a:stCxn id="62" idx="0"/>
            <a:endCxn id="61" idx="3"/>
          </p:cNvCxnSpPr>
          <p:nvPr/>
        </p:nvCxnSpPr>
        <p:spPr>
          <a:xfrm flipV="1">
            <a:off x="3973088" y="2445285"/>
            <a:ext cx="455563" cy="57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5209A6-5961-3FC0-0569-4255BED5E70B}"/>
              </a:ext>
            </a:extLst>
          </p:cNvPr>
          <p:cNvSpPr txBox="1"/>
          <p:nvPr/>
        </p:nvSpPr>
        <p:spPr>
          <a:xfrm>
            <a:off x="6828432" y="924484"/>
            <a:ext cx="1509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displayed_temp</a:t>
            </a:r>
            <a:endParaRPr lang="en-US" sz="16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AD9E8A-6A73-F24F-E0B6-3EC546DCADA3}"/>
              </a:ext>
            </a:extLst>
          </p:cNvPr>
          <p:cNvSpPr txBox="1"/>
          <p:nvPr/>
        </p:nvSpPr>
        <p:spPr>
          <a:xfrm>
            <a:off x="6641727" y="1230379"/>
            <a:ext cx="156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regulator_status</a:t>
            </a:r>
            <a:endParaRPr lang="en-US" sz="16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87812-8F29-5196-AFCF-62070C785968}"/>
              </a:ext>
            </a:extLst>
          </p:cNvPr>
          <p:cNvSpPr txBox="1"/>
          <p:nvPr/>
        </p:nvSpPr>
        <p:spPr>
          <a:xfrm>
            <a:off x="6207441" y="1973831"/>
            <a:ext cx="194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</a:t>
            </a:r>
            <a:endParaRPr lang="en-US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F212A6-A9AD-8C59-1BBD-3B03314F000C}"/>
              </a:ext>
            </a:extLst>
          </p:cNvPr>
          <p:cNvSpPr txBox="1"/>
          <p:nvPr/>
        </p:nvSpPr>
        <p:spPr>
          <a:xfrm>
            <a:off x="6147143" y="2219603"/>
            <a:ext cx="1921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</a:t>
            </a:r>
            <a:endParaRPr lang="en-US" sz="16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ECAB2D-D46B-9975-7CFE-5D88BB7EC06A}"/>
              </a:ext>
            </a:extLst>
          </p:cNvPr>
          <p:cNvSpPr txBox="1"/>
          <p:nvPr/>
        </p:nvSpPr>
        <p:spPr>
          <a:xfrm>
            <a:off x="9747119" y="2598097"/>
            <a:ext cx="125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heat_control</a:t>
            </a:r>
            <a:endParaRPr lang="en-US" sz="1600" i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A79F5A-8162-3132-15C3-7992C4AF9A71}"/>
              </a:ext>
            </a:extLst>
          </p:cNvPr>
          <p:cNvCxnSpPr>
            <a:cxnSpLocks/>
            <a:stCxn id="132" idx="0"/>
            <a:endCxn id="146" idx="3"/>
          </p:cNvCxnSpPr>
          <p:nvPr/>
        </p:nvCxnSpPr>
        <p:spPr>
          <a:xfrm>
            <a:off x="8202165" y="2126712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C024A3B-13D6-2899-6640-5494AFF99A6D}"/>
              </a:ext>
            </a:extLst>
          </p:cNvPr>
          <p:cNvCxnSpPr>
            <a:cxnSpLocks/>
            <a:stCxn id="133" idx="0"/>
            <a:endCxn id="147" idx="3"/>
          </p:cNvCxnSpPr>
          <p:nvPr/>
        </p:nvCxnSpPr>
        <p:spPr>
          <a:xfrm>
            <a:off x="8123461" y="2387313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DA450BE-F9F8-5673-5D1E-F22B4472C1E9}"/>
              </a:ext>
            </a:extLst>
          </p:cNvPr>
          <p:cNvCxnSpPr>
            <a:cxnSpLocks/>
            <a:stCxn id="16" idx="0"/>
            <a:endCxn id="148" idx="3"/>
          </p:cNvCxnSpPr>
          <p:nvPr/>
        </p:nvCxnSpPr>
        <p:spPr>
          <a:xfrm>
            <a:off x="1137763" y="1706542"/>
            <a:ext cx="7483653" cy="1013172"/>
          </a:xfrm>
          <a:prstGeom prst="bentConnector3">
            <a:avLst>
              <a:gd name="adj1" fmla="val 406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F39FE04-116E-932D-1200-2E98154F4D36}"/>
              </a:ext>
            </a:extLst>
          </p:cNvPr>
          <p:cNvCxnSpPr>
            <a:cxnSpLocks/>
            <a:endCxn id="149" idx="3"/>
          </p:cNvCxnSpPr>
          <p:nvPr/>
        </p:nvCxnSpPr>
        <p:spPr>
          <a:xfrm>
            <a:off x="4089445" y="2453369"/>
            <a:ext cx="4512095" cy="428714"/>
          </a:xfrm>
          <a:prstGeom prst="bentConnector3">
            <a:avLst>
              <a:gd name="adj1" fmla="val -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C543A0-FA26-0AF4-93BC-0757B9977AFB}"/>
              </a:ext>
            </a:extLst>
          </p:cNvPr>
          <p:cNvCxnSpPr>
            <a:cxnSpLocks/>
            <a:stCxn id="158" idx="0"/>
            <a:endCxn id="159" idx="3"/>
          </p:cNvCxnSpPr>
          <p:nvPr/>
        </p:nvCxnSpPr>
        <p:spPr>
          <a:xfrm>
            <a:off x="11277301" y="2769739"/>
            <a:ext cx="594390" cy="1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766651-78B2-ABA9-06AA-AE426CC2EAAD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8389335" y="1076205"/>
            <a:ext cx="3206697" cy="19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32171E-94A5-AA10-F17D-DB6357D84159}"/>
              </a:ext>
            </a:extLst>
          </p:cNvPr>
          <p:cNvCxnSpPr>
            <a:cxnSpLocks/>
            <a:stCxn id="131" idx="0"/>
            <a:endCxn id="136" idx="3"/>
          </p:cNvCxnSpPr>
          <p:nvPr/>
        </p:nvCxnSpPr>
        <p:spPr>
          <a:xfrm>
            <a:off x="8321070" y="1391511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15">
            <a:extLst>
              <a:ext uri="{FF2B5EF4-FFF2-40B4-BE49-F238E27FC236}">
                <a16:creationId xmlns:a16="http://schemas.microsoft.com/office/drawing/2014/main" id="{065DC580-C4D3-5E81-2B2C-FD7D4814F630}"/>
              </a:ext>
            </a:extLst>
          </p:cNvPr>
          <p:cNvSpPr/>
          <p:nvPr/>
        </p:nvSpPr>
        <p:spPr>
          <a:xfrm rot="5400000">
            <a:off x="1144351" y="130566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15">
            <a:extLst>
              <a:ext uri="{FF2B5EF4-FFF2-40B4-BE49-F238E27FC236}">
                <a16:creationId xmlns:a16="http://schemas.microsoft.com/office/drawing/2014/main" id="{AE9A8CB9-659A-C485-0A1F-3AF84C3ECC4E}"/>
              </a:ext>
            </a:extLst>
          </p:cNvPr>
          <p:cNvSpPr/>
          <p:nvPr/>
        </p:nvSpPr>
        <p:spPr>
          <a:xfrm rot="5400000">
            <a:off x="1262390" y="8545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15">
            <a:extLst>
              <a:ext uri="{FF2B5EF4-FFF2-40B4-BE49-F238E27FC236}">
                <a16:creationId xmlns:a16="http://schemas.microsoft.com/office/drawing/2014/main" id="{94BE8029-78E7-8BC7-6093-06F6C0210972}"/>
              </a:ext>
            </a:extLst>
          </p:cNvPr>
          <p:cNvSpPr/>
          <p:nvPr/>
        </p:nvSpPr>
        <p:spPr>
          <a:xfrm rot="5400000">
            <a:off x="4638607" y="85498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15">
            <a:extLst>
              <a:ext uri="{FF2B5EF4-FFF2-40B4-BE49-F238E27FC236}">
                <a16:creationId xmlns:a16="http://schemas.microsoft.com/office/drawing/2014/main" id="{63C78224-1F61-C924-8864-231B37E9F6F3}"/>
              </a:ext>
            </a:extLst>
          </p:cNvPr>
          <p:cNvSpPr/>
          <p:nvPr/>
        </p:nvSpPr>
        <p:spPr>
          <a:xfrm rot="5400000">
            <a:off x="4567609" y="128766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15">
            <a:extLst>
              <a:ext uri="{FF2B5EF4-FFF2-40B4-BE49-F238E27FC236}">
                <a16:creationId xmlns:a16="http://schemas.microsoft.com/office/drawing/2014/main" id="{46C4F1E3-8E3A-D312-9BBB-9CEE8E0F0FBF}"/>
              </a:ext>
            </a:extLst>
          </p:cNvPr>
          <p:cNvSpPr/>
          <p:nvPr/>
        </p:nvSpPr>
        <p:spPr>
          <a:xfrm rot="5400000">
            <a:off x="4399584" y="23931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15">
            <a:extLst>
              <a:ext uri="{FF2B5EF4-FFF2-40B4-BE49-F238E27FC236}">
                <a16:creationId xmlns:a16="http://schemas.microsoft.com/office/drawing/2014/main" id="{669C49B8-8399-F6AF-8712-62FA7373EFDD}"/>
              </a:ext>
            </a:extLst>
          </p:cNvPr>
          <p:cNvSpPr/>
          <p:nvPr/>
        </p:nvSpPr>
        <p:spPr>
          <a:xfrm rot="5400000">
            <a:off x="3839808" y="239896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15">
            <a:extLst>
              <a:ext uri="{FF2B5EF4-FFF2-40B4-BE49-F238E27FC236}">
                <a16:creationId xmlns:a16="http://schemas.microsoft.com/office/drawing/2014/main" id="{EB513961-F0AB-C199-4C99-E0A5589FE044}"/>
              </a:ext>
            </a:extLst>
          </p:cNvPr>
          <p:cNvSpPr/>
          <p:nvPr/>
        </p:nvSpPr>
        <p:spPr>
          <a:xfrm rot="5400000">
            <a:off x="1207123" y="219264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5">
            <a:extLst>
              <a:ext uri="{FF2B5EF4-FFF2-40B4-BE49-F238E27FC236}">
                <a16:creationId xmlns:a16="http://schemas.microsoft.com/office/drawing/2014/main" id="{18C027BF-5D04-9407-5582-1B93F4C79462}"/>
              </a:ext>
            </a:extLst>
          </p:cNvPr>
          <p:cNvSpPr/>
          <p:nvPr/>
        </p:nvSpPr>
        <p:spPr>
          <a:xfrm rot="5400000">
            <a:off x="4498949" y="163097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5">
            <a:extLst>
              <a:ext uri="{FF2B5EF4-FFF2-40B4-BE49-F238E27FC236}">
                <a16:creationId xmlns:a16="http://schemas.microsoft.com/office/drawing/2014/main" id="{DFA060D6-B0C9-B6E2-2C85-49E793970B14}"/>
              </a:ext>
            </a:extLst>
          </p:cNvPr>
          <p:cNvSpPr/>
          <p:nvPr/>
        </p:nvSpPr>
        <p:spPr>
          <a:xfrm rot="5400000">
            <a:off x="8256454" y="103628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5">
            <a:extLst>
              <a:ext uri="{FF2B5EF4-FFF2-40B4-BE49-F238E27FC236}">
                <a16:creationId xmlns:a16="http://schemas.microsoft.com/office/drawing/2014/main" id="{91418945-EC7C-1F8D-DD4C-0975F8D69F70}"/>
              </a:ext>
            </a:extLst>
          </p:cNvPr>
          <p:cNvSpPr/>
          <p:nvPr/>
        </p:nvSpPr>
        <p:spPr>
          <a:xfrm rot="5400000">
            <a:off x="8187790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5">
            <a:extLst>
              <a:ext uri="{FF2B5EF4-FFF2-40B4-BE49-F238E27FC236}">
                <a16:creationId xmlns:a16="http://schemas.microsoft.com/office/drawing/2014/main" id="{6A3951CA-860B-9BA8-E6BF-32A964466633}"/>
              </a:ext>
            </a:extLst>
          </p:cNvPr>
          <p:cNvSpPr/>
          <p:nvPr/>
        </p:nvSpPr>
        <p:spPr>
          <a:xfrm rot="5400000">
            <a:off x="8068885" y="207460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5">
            <a:extLst>
              <a:ext uri="{FF2B5EF4-FFF2-40B4-BE49-F238E27FC236}">
                <a16:creationId xmlns:a16="http://schemas.microsoft.com/office/drawing/2014/main" id="{4582D355-7F2D-A430-EBC0-24D19E7B8766}"/>
              </a:ext>
            </a:extLst>
          </p:cNvPr>
          <p:cNvSpPr/>
          <p:nvPr/>
        </p:nvSpPr>
        <p:spPr>
          <a:xfrm rot="5400000">
            <a:off x="7990181" y="233520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5">
            <a:extLst>
              <a:ext uri="{FF2B5EF4-FFF2-40B4-BE49-F238E27FC236}">
                <a16:creationId xmlns:a16="http://schemas.microsoft.com/office/drawing/2014/main" id="{A909C4E4-3826-F31F-DCA9-0DE29F0E38FD}"/>
              </a:ext>
            </a:extLst>
          </p:cNvPr>
          <p:cNvSpPr/>
          <p:nvPr/>
        </p:nvSpPr>
        <p:spPr>
          <a:xfrm rot="5400000">
            <a:off x="11566965" y="102409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5">
            <a:extLst>
              <a:ext uri="{FF2B5EF4-FFF2-40B4-BE49-F238E27FC236}">
                <a16:creationId xmlns:a16="http://schemas.microsoft.com/office/drawing/2014/main" id="{7275AA89-61A1-69B4-C8B6-0D316FF6BC09}"/>
              </a:ext>
            </a:extLst>
          </p:cNvPr>
          <p:cNvSpPr/>
          <p:nvPr/>
        </p:nvSpPr>
        <p:spPr>
          <a:xfrm rot="5400000">
            <a:off x="11879301" y="102567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5">
            <a:extLst>
              <a:ext uri="{FF2B5EF4-FFF2-40B4-BE49-F238E27FC236}">
                <a16:creationId xmlns:a16="http://schemas.microsoft.com/office/drawing/2014/main" id="{2CE7DD77-E057-B056-DB27-C48FB8763894}"/>
              </a:ext>
            </a:extLst>
          </p:cNvPr>
          <p:cNvSpPr/>
          <p:nvPr/>
        </p:nvSpPr>
        <p:spPr>
          <a:xfrm rot="5400000">
            <a:off x="11515087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5">
            <a:extLst>
              <a:ext uri="{FF2B5EF4-FFF2-40B4-BE49-F238E27FC236}">
                <a16:creationId xmlns:a16="http://schemas.microsoft.com/office/drawing/2014/main" id="{8D5DA483-909B-352A-97A2-5A9915170F6E}"/>
              </a:ext>
            </a:extLst>
          </p:cNvPr>
          <p:cNvSpPr/>
          <p:nvPr/>
        </p:nvSpPr>
        <p:spPr>
          <a:xfrm rot="5400000">
            <a:off x="11879009" y="1338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DA95CCD-946C-7A53-E38B-CEF79945110C}"/>
              </a:ext>
            </a:extLst>
          </p:cNvPr>
          <p:cNvCxnSpPr>
            <a:cxnSpLocks/>
            <a:stCxn id="136" idx="0"/>
            <a:endCxn id="137" idx="3"/>
          </p:cNvCxnSpPr>
          <p:nvPr/>
        </p:nvCxnSpPr>
        <p:spPr>
          <a:xfrm flipV="1">
            <a:off x="11648367" y="1390739"/>
            <a:ext cx="259709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985B8FD-C24B-1EF9-FF47-B4F8140BAF0C}"/>
              </a:ext>
            </a:extLst>
          </p:cNvPr>
          <p:cNvCxnSpPr>
            <a:cxnSpLocks/>
            <a:stCxn id="134" idx="0"/>
            <a:endCxn id="135" idx="3"/>
          </p:cNvCxnSpPr>
          <p:nvPr/>
        </p:nvCxnSpPr>
        <p:spPr>
          <a:xfrm>
            <a:off x="11700245" y="1076205"/>
            <a:ext cx="208123" cy="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Isosceles Triangle 15">
            <a:extLst>
              <a:ext uri="{FF2B5EF4-FFF2-40B4-BE49-F238E27FC236}">
                <a16:creationId xmlns:a16="http://schemas.microsoft.com/office/drawing/2014/main" id="{A0F66799-0D4B-AD03-C4D2-F5196272973A}"/>
              </a:ext>
            </a:extLst>
          </p:cNvPr>
          <p:cNvSpPr/>
          <p:nvPr/>
        </p:nvSpPr>
        <p:spPr>
          <a:xfrm rot="5400000">
            <a:off x="8658605" y="20812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5">
            <a:extLst>
              <a:ext uri="{FF2B5EF4-FFF2-40B4-BE49-F238E27FC236}">
                <a16:creationId xmlns:a16="http://schemas.microsoft.com/office/drawing/2014/main" id="{5B7182C3-B707-9D5F-3D59-41A5845754A3}"/>
              </a:ext>
            </a:extLst>
          </p:cNvPr>
          <p:cNvSpPr/>
          <p:nvPr/>
        </p:nvSpPr>
        <p:spPr>
          <a:xfrm rot="5400000">
            <a:off x="8625477" y="233964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5">
            <a:extLst>
              <a:ext uri="{FF2B5EF4-FFF2-40B4-BE49-F238E27FC236}">
                <a16:creationId xmlns:a16="http://schemas.microsoft.com/office/drawing/2014/main" id="{8275F243-23A5-3917-2232-0CBFA979CE39}"/>
              </a:ext>
            </a:extLst>
          </p:cNvPr>
          <p:cNvSpPr/>
          <p:nvPr/>
        </p:nvSpPr>
        <p:spPr>
          <a:xfrm rot="5400000">
            <a:off x="8592349" y="266760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5">
            <a:extLst>
              <a:ext uri="{FF2B5EF4-FFF2-40B4-BE49-F238E27FC236}">
                <a16:creationId xmlns:a16="http://schemas.microsoft.com/office/drawing/2014/main" id="{FFC004FF-DE8D-8FD9-8987-80D6991A9BC4}"/>
              </a:ext>
            </a:extLst>
          </p:cNvPr>
          <p:cNvSpPr/>
          <p:nvPr/>
        </p:nvSpPr>
        <p:spPr>
          <a:xfrm rot="5400000">
            <a:off x="8572473" y="282997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">
            <a:extLst>
              <a:ext uri="{FF2B5EF4-FFF2-40B4-BE49-F238E27FC236}">
                <a16:creationId xmlns:a16="http://schemas.microsoft.com/office/drawing/2014/main" id="{0992CD8D-2DA9-59F9-C08E-736B95D703C8}"/>
              </a:ext>
            </a:extLst>
          </p:cNvPr>
          <p:cNvSpPr/>
          <p:nvPr/>
        </p:nvSpPr>
        <p:spPr>
          <a:xfrm rot="5400000">
            <a:off x="10951865" y="27110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">
            <a:extLst>
              <a:ext uri="{FF2B5EF4-FFF2-40B4-BE49-F238E27FC236}">
                <a16:creationId xmlns:a16="http://schemas.microsoft.com/office/drawing/2014/main" id="{DF398E31-C1E7-0184-1E00-10B8F52EAA80}"/>
              </a:ext>
            </a:extLst>
          </p:cNvPr>
          <p:cNvSpPr/>
          <p:nvPr/>
        </p:nvSpPr>
        <p:spPr>
          <a:xfrm rot="5400000">
            <a:off x="11144021" y="2717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">
            <a:extLst>
              <a:ext uri="{FF2B5EF4-FFF2-40B4-BE49-F238E27FC236}">
                <a16:creationId xmlns:a16="http://schemas.microsoft.com/office/drawing/2014/main" id="{647F81FA-0283-1683-7D05-131F2B7609D2}"/>
              </a:ext>
            </a:extLst>
          </p:cNvPr>
          <p:cNvSpPr/>
          <p:nvPr/>
        </p:nvSpPr>
        <p:spPr>
          <a:xfrm rot="5400000">
            <a:off x="11842624" y="272808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5FF7E08-AF17-ADB0-EC02-671F2FCBDC0C}"/>
              </a:ext>
            </a:extLst>
          </p:cNvPr>
          <p:cNvCxnSpPr>
            <a:cxnSpLocks/>
            <a:endCxn id="158" idx="3"/>
          </p:cNvCxnSpPr>
          <p:nvPr/>
        </p:nvCxnSpPr>
        <p:spPr>
          <a:xfrm>
            <a:off x="11085145" y="2763115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Parallelogram 164">
            <a:extLst>
              <a:ext uri="{FF2B5EF4-FFF2-40B4-BE49-F238E27FC236}">
                <a16:creationId xmlns:a16="http://schemas.microsoft.com/office/drawing/2014/main" id="{1281D572-3935-616A-9A18-4553D648268D}"/>
              </a:ext>
            </a:extLst>
          </p:cNvPr>
          <p:cNvSpPr/>
          <p:nvPr/>
        </p:nvSpPr>
        <p:spPr>
          <a:xfrm>
            <a:off x="697584" y="3339552"/>
            <a:ext cx="11119090" cy="28271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arallelogram 165">
            <a:extLst>
              <a:ext uri="{FF2B5EF4-FFF2-40B4-BE49-F238E27FC236}">
                <a16:creationId xmlns:a16="http://schemas.microsoft.com/office/drawing/2014/main" id="{DF551093-E91A-5274-9FF3-F55227F480D9}"/>
              </a:ext>
            </a:extLst>
          </p:cNvPr>
          <p:cNvSpPr/>
          <p:nvPr/>
        </p:nvSpPr>
        <p:spPr>
          <a:xfrm>
            <a:off x="4431549" y="3597900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arallelogram 166">
            <a:extLst>
              <a:ext uri="{FF2B5EF4-FFF2-40B4-BE49-F238E27FC236}">
                <a16:creationId xmlns:a16="http://schemas.microsoft.com/office/drawing/2014/main" id="{19CF4349-0BC6-5021-6C8E-2B5EDDD96977}"/>
              </a:ext>
            </a:extLst>
          </p:cNvPr>
          <p:cNvSpPr/>
          <p:nvPr/>
        </p:nvSpPr>
        <p:spPr>
          <a:xfrm>
            <a:off x="8608021" y="4606673"/>
            <a:ext cx="2663794" cy="148304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Parallelogram 167">
            <a:extLst>
              <a:ext uri="{FF2B5EF4-FFF2-40B4-BE49-F238E27FC236}">
                <a16:creationId xmlns:a16="http://schemas.microsoft.com/office/drawing/2014/main" id="{C49E0242-B429-0B53-56E8-A0738577782E}"/>
              </a:ext>
            </a:extLst>
          </p:cNvPr>
          <p:cNvSpPr/>
          <p:nvPr/>
        </p:nvSpPr>
        <p:spPr>
          <a:xfrm>
            <a:off x="1231077" y="4735187"/>
            <a:ext cx="2770272" cy="78023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3127789-F42E-C020-9D4B-2C9A7203BCA2}"/>
              </a:ext>
            </a:extLst>
          </p:cNvPr>
          <p:cNvSpPr txBox="1"/>
          <p:nvPr/>
        </p:nvSpPr>
        <p:spPr>
          <a:xfrm>
            <a:off x="9234333" y="4671809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Alarm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71372E3-93B9-C307-1CF2-F3789009D9CF}"/>
              </a:ext>
            </a:extLst>
          </p:cNvPr>
          <p:cNvSpPr txBox="1"/>
          <p:nvPr/>
        </p:nvSpPr>
        <p:spPr>
          <a:xfrm>
            <a:off x="5213030" y="3573627"/>
            <a:ext cx="270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Interface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D80157-78D8-0CE0-2F2E-34051DFD5881}"/>
              </a:ext>
            </a:extLst>
          </p:cNvPr>
          <p:cNvSpPr txBox="1"/>
          <p:nvPr/>
        </p:nvSpPr>
        <p:spPr>
          <a:xfrm>
            <a:off x="1349671" y="4777350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Mode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9F9E10A-8653-662C-58B4-62B84E35F7F0}"/>
              </a:ext>
            </a:extLst>
          </p:cNvPr>
          <p:cNvSpPr txBox="1"/>
          <p:nvPr/>
        </p:nvSpPr>
        <p:spPr>
          <a:xfrm>
            <a:off x="1358136" y="3567749"/>
            <a:ext cx="2480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upper_alarm_tempWstatus</a:t>
            </a:r>
            <a:endParaRPr lang="en-US" sz="1600" i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8977A9D-98DB-78B5-6D7E-88FB90B7824D}"/>
              </a:ext>
            </a:extLst>
          </p:cNvPr>
          <p:cNvSpPr txBox="1"/>
          <p:nvPr/>
        </p:nvSpPr>
        <p:spPr>
          <a:xfrm>
            <a:off x="1227153" y="4000717"/>
            <a:ext cx="246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lower_alarm_tempWstatus</a:t>
            </a:r>
            <a:endParaRPr lang="en-US" sz="1600" i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156A5BE-827E-89FA-2F7A-E1C0C56FC219}"/>
              </a:ext>
            </a:extLst>
          </p:cNvPr>
          <p:cNvSpPr txBox="1"/>
          <p:nvPr/>
        </p:nvSpPr>
        <p:spPr>
          <a:xfrm>
            <a:off x="1174384" y="4321717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75" name="Isosceles Triangle 15">
            <a:extLst>
              <a:ext uri="{FF2B5EF4-FFF2-40B4-BE49-F238E27FC236}">
                <a16:creationId xmlns:a16="http://schemas.microsoft.com/office/drawing/2014/main" id="{85B304AC-7D66-574E-70FC-5ADED657C808}"/>
              </a:ext>
            </a:extLst>
          </p:cNvPr>
          <p:cNvSpPr/>
          <p:nvPr/>
        </p:nvSpPr>
        <p:spPr>
          <a:xfrm rot="5400000">
            <a:off x="1022042" y="458392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0A87DF2-3E39-5461-20C1-7F0B48846993}"/>
              </a:ext>
            </a:extLst>
          </p:cNvPr>
          <p:cNvSpPr txBox="1"/>
          <p:nvPr/>
        </p:nvSpPr>
        <p:spPr>
          <a:xfrm>
            <a:off x="2466160" y="5191956"/>
            <a:ext cx="142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monitor_mode</a:t>
            </a:r>
            <a:endParaRPr lang="en-US" sz="1600" i="1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381DDD4-C2AC-8AA2-4D7D-9EAEB9D5086E}"/>
              </a:ext>
            </a:extLst>
          </p:cNvPr>
          <p:cNvCxnSpPr>
            <a:cxnSpLocks/>
            <a:stCxn id="195" idx="3"/>
            <a:endCxn id="196" idx="3"/>
          </p:cNvCxnSpPr>
          <p:nvPr/>
        </p:nvCxnSpPr>
        <p:spPr>
          <a:xfrm>
            <a:off x="1253749" y="3855177"/>
            <a:ext cx="3450338" cy="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15F719D-ABA2-2DC4-50E0-1E96D1498708}"/>
              </a:ext>
            </a:extLst>
          </p:cNvPr>
          <p:cNvCxnSpPr>
            <a:cxnSpLocks/>
          </p:cNvCxnSpPr>
          <p:nvPr/>
        </p:nvCxnSpPr>
        <p:spPr>
          <a:xfrm>
            <a:off x="1290419" y="4293133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C95B9DD-6666-6352-A3F5-C93DCFAFFA57}"/>
              </a:ext>
            </a:extLst>
          </p:cNvPr>
          <p:cNvCxnSpPr>
            <a:cxnSpLocks/>
            <a:stCxn id="175" idx="0"/>
          </p:cNvCxnSpPr>
          <p:nvPr/>
        </p:nvCxnSpPr>
        <p:spPr>
          <a:xfrm flipV="1">
            <a:off x="1155322" y="4632813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31">
            <a:extLst>
              <a:ext uri="{FF2B5EF4-FFF2-40B4-BE49-F238E27FC236}">
                <a16:creationId xmlns:a16="http://schemas.microsoft.com/office/drawing/2014/main" id="{E00D1876-D658-B9D0-89E7-A047472614D2}"/>
              </a:ext>
            </a:extLst>
          </p:cNvPr>
          <p:cNvCxnSpPr>
            <a:cxnSpLocks/>
            <a:endCxn id="201" idx="5"/>
          </p:cNvCxnSpPr>
          <p:nvPr/>
        </p:nvCxnSpPr>
        <p:spPr>
          <a:xfrm rot="16200000" flipH="1">
            <a:off x="959196" y="4849307"/>
            <a:ext cx="573379" cy="119939"/>
          </a:xfrm>
          <a:prstGeom prst="bentConnector3">
            <a:avLst>
              <a:gd name="adj1" fmla="val 9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33">
            <a:extLst>
              <a:ext uri="{FF2B5EF4-FFF2-40B4-BE49-F238E27FC236}">
                <a16:creationId xmlns:a16="http://schemas.microsoft.com/office/drawing/2014/main" id="{7484C82E-7B71-02B0-93A2-7B05D785EFF4}"/>
              </a:ext>
            </a:extLst>
          </p:cNvPr>
          <p:cNvCxnSpPr>
            <a:cxnSpLocks/>
            <a:stCxn id="199" idx="0"/>
            <a:endCxn id="198" idx="3"/>
          </p:cNvCxnSpPr>
          <p:nvPr/>
        </p:nvCxnSpPr>
        <p:spPr>
          <a:xfrm>
            <a:off x="3971801" y="5361711"/>
            <a:ext cx="456339" cy="23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2970FC6-104C-16FD-D73D-D34157E2819E}"/>
              </a:ext>
            </a:extLst>
          </p:cNvPr>
          <p:cNvSpPr txBox="1"/>
          <p:nvPr/>
        </p:nvSpPr>
        <p:spPr>
          <a:xfrm>
            <a:off x="6765302" y="4146614"/>
            <a:ext cx="1454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monitor_status</a:t>
            </a:r>
            <a:endParaRPr lang="en-US" sz="1600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1E69CC-A4BB-19BD-6720-1ED976F4F403}"/>
              </a:ext>
            </a:extLst>
          </p:cNvPr>
          <p:cNvSpPr txBox="1"/>
          <p:nvPr/>
        </p:nvSpPr>
        <p:spPr>
          <a:xfrm>
            <a:off x="6225000" y="4903318"/>
            <a:ext cx="1798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</a:t>
            </a:r>
            <a:endParaRPr lang="en-US" sz="16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06A389-66A4-2614-FF95-02D868BC61C1}"/>
              </a:ext>
            </a:extLst>
          </p:cNvPr>
          <p:cNvSpPr txBox="1"/>
          <p:nvPr/>
        </p:nvSpPr>
        <p:spPr>
          <a:xfrm>
            <a:off x="6164702" y="514909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</a:t>
            </a:r>
            <a:endParaRPr lang="en-US" sz="1600" i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16A3E3C-AB0E-5167-D971-128227016919}"/>
              </a:ext>
            </a:extLst>
          </p:cNvPr>
          <p:cNvSpPr txBox="1"/>
          <p:nvPr/>
        </p:nvSpPr>
        <p:spPr>
          <a:xfrm>
            <a:off x="9685166" y="5527584"/>
            <a:ext cx="13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alarm_control</a:t>
            </a:r>
            <a:endParaRPr lang="en-US" sz="1600" i="1" dirty="0"/>
          </a:p>
        </p:txBody>
      </p:sp>
      <p:cxnSp>
        <p:nvCxnSpPr>
          <p:cNvPr id="187" name="Connector: Elbow 47">
            <a:extLst>
              <a:ext uri="{FF2B5EF4-FFF2-40B4-BE49-F238E27FC236}">
                <a16:creationId xmlns:a16="http://schemas.microsoft.com/office/drawing/2014/main" id="{ABFF7BE9-8B59-C50C-B2BC-F8E314FDB937}"/>
              </a:ext>
            </a:extLst>
          </p:cNvPr>
          <p:cNvCxnSpPr>
            <a:cxnSpLocks/>
            <a:stCxn id="205" idx="0"/>
            <a:endCxn id="213" idx="3"/>
          </p:cNvCxnSpPr>
          <p:nvPr/>
        </p:nvCxnSpPr>
        <p:spPr>
          <a:xfrm>
            <a:off x="8219724" y="5056199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49">
            <a:extLst>
              <a:ext uri="{FF2B5EF4-FFF2-40B4-BE49-F238E27FC236}">
                <a16:creationId xmlns:a16="http://schemas.microsoft.com/office/drawing/2014/main" id="{ACCCFB2B-BEFD-AB8D-192E-C5583F3F015B}"/>
              </a:ext>
            </a:extLst>
          </p:cNvPr>
          <p:cNvCxnSpPr>
            <a:cxnSpLocks/>
            <a:stCxn id="206" idx="0"/>
            <a:endCxn id="214" idx="3"/>
          </p:cNvCxnSpPr>
          <p:nvPr/>
        </p:nvCxnSpPr>
        <p:spPr>
          <a:xfrm>
            <a:off x="8141020" y="5316800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53">
            <a:extLst>
              <a:ext uri="{FF2B5EF4-FFF2-40B4-BE49-F238E27FC236}">
                <a16:creationId xmlns:a16="http://schemas.microsoft.com/office/drawing/2014/main" id="{2366C2B4-C364-3E2B-C93D-0434411FC04E}"/>
              </a:ext>
            </a:extLst>
          </p:cNvPr>
          <p:cNvCxnSpPr>
            <a:cxnSpLocks/>
            <a:endCxn id="216" idx="3"/>
          </p:cNvCxnSpPr>
          <p:nvPr/>
        </p:nvCxnSpPr>
        <p:spPr>
          <a:xfrm>
            <a:off x="1155322" y="4625731"/>
            <a:ext cx="7497802" cy="1083435"/>
          </a:xfrm>
          <a:prstGeom prst="bentConnector3">
            <a:avLst>
              <a:gd name="adj1" fmla="val 420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5CE037-218A-0D4C-5C9D-B5DB5832EFDC}"/>
              </a:ext>
            </a:extLst>
          </p:cNvPr>
          <p:cNvCxnSpPr>
            <a:cxnSpLocks/>
            <a:stCxn id="218" idx="0"/>
            <a:endCxn id="219" idx="3"/>
          </p:cNvCxnSpPr>
          <p:nvPr/>
        </p:nvCxnSpPr>
        <p:spPr>
          <a:xfrm>
            <a:off x="11294860" y="5699226"/>
            <a:ext cx="603817" cy="1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F361B49-294A-0864-A845-CFC53E535F0C}"/>
              </a:ext>
            </a:extLst>
          </p:cNvPr>
          <p:cNvCxnSpPr>
            <a:cxnSpLocks/>
            <a:stCxn id="204" idx="0"/>
            <a:endCxn id="209" idx="3"/>
          </p:cNvCxnSpPr>
          <p:nvPr/>
        </p:nvCxnSpPr>
        <p:spPr>
          <a:xfrm>
            <a:off x="8338629" y="4320998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Isosceles Triangle 15">
            <a:extLst>
              <a:ext uri="{FF2B5EF4-FFF2-40B4-BE49-F238E27FC236}">
                <a16:creationId xmlns:a16="http://schemas.microsoft.com/office/drawing/2014/main" id="{4E90110E-50DB-C8F4-D77C-36563534C260}"/>
              </a:ext>
            </a:extLst>
          </p:cNvPr>
          <p:cNvSpPr/>
          <p:nvPr/>
        </p:nvSpPr>
        <p:spPr>
          <a:xfrm rot="5400000">
            <a:off x="1124202" y="425400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5">
            <a:extLst>
              <a:ext uri="{FF2B5EF4-FFF2-40B4-BE49-F238E27FC236}">
                <a16:creationId xmlns:a16="http://schemas.microsoft.com/office/drawing/2014/main" id="{C9E91DEF-C850-EB1B-2439-88AA7581B9E3}"/>
              </a:ext>
            </a:extLst>
          </p:cNvPr>
          <p:cNvSpPr/>
          <p:nvPr/>
        </p:nvSpPr>
        <p:spPr>
          <a:xfrm rot="5400000">
            <a:off x="1224682" y="380307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5">
            <a:extLst>
              <a:ext uri="{FF2B5EF4-FFF2-40B4-BE49-F238E27FC236}">
                <a16:creationId xmlns:a16="http://schemas.microsoft.com/office/drawing/2014/main" id="{1CF5BE32-24E3-6FEF-35A0-7810E3420D9A}"/>
              </a:ext>
            </a:extLst>
          </p:cNvPr>
          <p:cNvSpPr/>
          <p:nvPr/>
        </p:nvSpPr>
        <p:spPr>
          <a:xfrm rot="5400000">
            <a:off x="4675020" y="380332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sosceles Triangle 15">
            <a:extLst>
              <a:ext uri="{FF2B5EF4-FFF2-40B4-BE49-F238E27FC236}">
                <a16:creationId xmlns:a16="http://schemas.microsoft.com/office/drawing/2014/main" id="{AD1BFFB6-B78D-24A0-FAEA-E18C471E8049}"/>
              </a:ext>
            </a:extLst>
          </p:cNvPr>
          <p:cNvSpPr/>
          <p:nvPr/>
        </p:nvSpPr>
        <p:spPr>
          <a:xfrm rot="5400000">
            <a:off x="4604022" y="42360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5">
            <a:extLst>
              <a:ext uri="{FF2B5EF4-FFF2-40B4-BE49-F238E27FC236}">
                <a16:creationId xmlns:a16="http://schemas.microsoft.com/office/drawing/2014/main" id="{2F70F9EA-4FDA-617C-FEA5-8591FBEBEF8F}"/>
              </a:ext>
            </a:extLst>
          </p:cNvPr>
          <p:cNvSpPr/>
          <p:nvPr/>
        </p:nvSpPr>
        <p:spPr>
          <a:xfrm rot="5400000">
            <a:off x="4399073" y="53119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5">
            <a:extLst>
              <a:ext uri="{FF2B5EF4-FFF2-40B4-BE49-F238E27FC236}">
                <a16:creationId xmlns:a16="http://schemas.microsoft.com/office/drawing/2014/main" id="{BE82BC9D-1CD0-7696-454A-79C04A0BD993}"/>
              </a:ext>
            </a:extLst>
          </p:cNvPr>
          <p:cNvSpPr/>
          <p:nvPr/>
        </p:nvSpPr>
        <p:spPr>
          <a:xfrm rot="5400000">
            <a:off x="3838521" y="53096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15">
            <a:extLst>
              <a:ext uri="{FF2B5EF4-FFF2-40B4-BE49-F238E27FC236}">
                <a16:creationId xmlns:a16="http://schemas.microsoft.com/office/drawing/2014/main" id="{8220D09C-6A5A-AB70-074C-820B1188C734}"/>
              </a:ext>
            </a:extLst>
          </p:cNvPr>
          <p:cNvSpPr/>
          <p:nvPr/>
        </p:nvSpPr>
        <p:spPr>
          <a:xfrm rot="5400000">
            <a:off x="1224682" y="510327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15">
            <a:extLst>
              <a:ext uri="{FF2B5EF4-FFF2-40B4-BE49-F238E27FC236}">
                <a16:creationId xmlns:a16="http://schemas.microsoft.com/office/drawing/2014/main" id="{0F015E18-B68D-7D24-45E6-D83516BBC5C6}"/>
              </a:ext>
            </a:extLst>
          </p:cNvPr>
          <p:cNvSpPr/>
          <p:nvPr/>
        </p:nvSpPr>
        <p:spPr>
          <a:xfrm rot="5400000">
            <a:off x="4535362" y="45793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Isosceles Triangle 15">
            <a:extLst>
              <a:ext uri="{FF2B5EF4-FFF2-40B4-BE49-F238E27FC236}">
                <a16:creationId xmlns:a16="http://schemas.microsoft.com/office/drawing/2014/main" id="{F0C8F52D-9285-6F6F-B7A5-EFD6931FA0DF}"/>
              </a:ext>
            </a:extLst>
          </p:cNvPr>
          <p:cNvSpPr/>
          <p:nvPr/>
        </p:nvSpPr>
        <p:spPr>
          <a:xfrm rot="5400000">
            <a:off x="8205349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Isosceles Triangle 15">
            <a:extLst>
              <a:ext uri="{FF2B5EF4-FFF2-40B4-BE49-F238E27FC236}">
                <a16:creationId xmlns:a16="http://schemas.microsoft.com/office/drawing/2014/main" id="{DEA64555-AB90-E96E-ACA4-755DEE2340A6}"/>
              </a:ext>
            </a:extLst>
          </p:cNvPr>
          <p:cNvSpPr/>
          <p:nvPr/>
        </p:nvSpPr>
        <p:spPr>
          <a:xfrm rot="5400000">
            <a:off x="8086444" y="500409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15">
            <a:extLst>
              <a:ext uri="{FF2B5EF4-FFF2-40B4-BE49-F238E27FC236}">
                <a16:creationId xmlns:a16="http://schemas.microsoft.com/office/drawing/2014/main" id="{BC94F6EA-61E5-8D4E-D2AB-965BE13CF237}"/>
              </a:ext>
            </a:extLst>
          </p:cNvPr>
          <p:cNvSpPr/>
          <p:nvPr/>
        </p:nvSpPr>
        <p:spPr>
          <a:xfrm rot="5400000">
            <a:off x="8007740" y="5264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15">
            <a:extLst>
              <a:ext uri="{FF2B5EF4-FFF2-40B4-BE49-F238E27FC236}">
                <a16:creationId xmlns:a16="http://schemas.microsoft.com/office/drawing/2014/main" id="{349720AC-3488-3E86-FE9E-8A42B8169321}"/>
              </a:ext>
            </a:extLst>
          </p:cNvPr>
          <p:cNvSpPr/>
          <p:nvPr/>
        </p:nvSpPr>
        <p:spPr>
          <a:xfrm rot="5400000">
            <a:off x="11532646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15">
            <a:extLst>
              <a:ext uri="{FF2B5EF4-FFF2-40B4-BE49-F238E27FC236}">
                <a16:creationId xmlns:a16="http://schemas.microsoft.com/office/drawing/2014/main" id="{3BEE4F5E-6A0B-AAA8-65B6-111161F6C400}"/>
              </a:ext>
            </a:extLst>
          </p:cNvPr>
          <p:cNvSpPr/>
          <p:nvPr/>
        </p:nvSpPr>
        <p:spPr>
          <a:xfrm rot="5400000">
            <a:off x="11868287" y="4268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3A2FD86-1939-33F2-F4A6-0F6071B45272}"/>
              </a:ext>
            </a:extLst>
          </p:cNvPr>
          <p:cNvCxnSpPr>
            <a:cxnSpLocks/>
            <a:stCxn id="209" idx="0"/>
            <a:endCxn id="210" idx="3"/>
          </p:cNvCxnSpPr>
          <p:nvPr/>
        </p:nvCxnSpPr>
        <p:spPr>
          <a:xfrm flipV="1">
            <a:off x="11665926" y="4320226"/>
            <a:ext cx="231428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Isosceles Triangle 15">
            <a:extLst>
              <a:ext uri="{FF2B5EF4-FFF2-40B4-BE49-F238E27FC236}">
                <a16:creationId xmlns:a16="http://schemas.microsoft.com/office/drawing/2014/main" id="{755DBD46-EB88-D11E-0584-1A8876BC4D66}"/>
              </a:ext>
            </a:extLst>
          </p:cNvPr>
          <p:cNvSpPr/>
          <p:nvPr/>
        </p:nvSpPr>
        <p:spPr>
          <a:xfrm rot="5400000">
            <a:off x="8676164" y="50107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15">
            <a:extLst>
              <a:ext uri="{FF2B5EF4-FFF2-40B4-BE49-F238E27FC236}">
                <a16:creationId xmlns:a16="http://schemas.microsoft.com/office/drawing/2014/main" id="{249FFDF3-96B0-1F56-8D87-BC1E19927423}"/>
              </a:ext>
            </a:extLst>
          </p:cNvPr>
          <p:cNvSpPr/>
          <p:nvPr/>
        </p:nvSpPr>
        <p:spPr>
          <a:xfrm rot="5400000">
            <a:off x="8643036" y="52691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15">
            <a:extLst>
              <a:ext uri="{FF2B5EF4-FFF2-40B4-BE49-F238E27FC236}">
                <a16:creationId xmlns:a16="http://schemas.microsoft.com/office/drawing/2014/main" id="{DDA09E57-4DA4-2438-DE84-01AB133312BF}"/>
              </a:ext>
            </a:extLst>
          </p:cNvPr>
          <p:cNvSpPr/>
          <p:nvPr/>
        </p:nvSpPr>
        <p:spPr>
          <a:xfrm rot="5400000">
            <a:off x="8604746" y="587120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Isosceles Triangle 15">
            <a:extLst>
              <a:ext uri="{FF2B5EF4-FFF2-40B4-BE49-F238E27FC236}">
                <a16:creationId xmlns:a16="http://schemas.microsoft.com/office/drawing/2014/main" id="{02FA6688-7B1E-BF48-95FC-42931D566F0C}"/>
              </a:ext>
            </a:extLst>
          </p:cNvPr>
          <p:cNvSpPr/>
          <p:nvPr/>
        </p:nvSpPr>
        <p:spPr>
          <a:xfrm rot="5400000">
            <a:off x="8624057" y="56570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15">
            <a:extLst>
              <a:ext uri="{FF2B5EF4-FFF2-40B4-BE49-F238E27FC236}">
                <a16:creationId xmlns:a16="http://schemas.microsoft.com/office/drawing/2014/main" id="{0E715896-4B4C-1553-F647-93F9DB26E77D}"/>
              </a:ext>
            </a:extLst>
          </p:cNvPr>
          <p:cNvSpPr/>
          <p:nvPr/>
        </p:nvSpPr>
        <p:spPr>
          <a:xfrm rot="5400000">
            <a:off x="10969424" y="56404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Isosceles Triangle 15">
            <a:extLst>
              <a:ext uri="{FF2B5EF4-FFF2-40B4-BE49-F238E27FC236}">
                <a16:creationId xmlns:a16="http://schemas.microsoft.com/office/drawing/2014/main" id="{02F4E4D0-B044-F480-35E7-1DC9F7CD98CF}"/>
              </a:ext>
            </a:extLst>
          </p:cNvPr>
          <p:cNvSpPr/>
          <p:nvPr/>
        </p:nvSpPr>
        <p:spPr>
          <a:xfrm rot="5400000">
            <a:off x="11161580" y="5647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Isosceles Triangle 15">
            <a:extLst>
              <a:ext uri="{FF2B5EF4-FFF2-40B4-BE49-F238E27FC236}">
                <a16:creationId xmlns:a16="http://schemas.microsoft.com/office/drawing/2014/main" id="{AEDF3DAD-7AAC-768E-B610-A20C3BBCF6ED}"/>
              </a:ext>
            </a:extLst>
          </p:cNvPr>
          <p:cNvSpPr/>
          <p:nvPr/>
        </p:nvSpPr>
        <p:spPr>
          <a:xfrm rot="5400000">
            <a:off x="11869610" y="564814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F1B4BB3-F6CA-9DC1-6521-E8172A9946F3}"/>
              </a:ext>
            </a:extLst>
          </p:cNvPr>
          <p:cNvCxnSpPr>
            <a:cxnSpLocks/>
            <a:endCxn id="218" idx="3"/>
          </p:cNvCxnSpPr>
          <p:nvPr/>
        </p:nvCxnSpPr>
        <p:spPr>
          <a:xfrm>
            <a:off x="11102704" y="5692602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837395-13FC-3E48-30B2-600D64605210}"/>
              </a:ext>
            </a:extLst>
          </p:cNvPr>
          <p:cNvSpPr txBox="1"/>
          <p:nvPr/>
        </p:nvSpPr>
        <p:spPr>
          <a:xfrm>
            <a:off x="4508889" y="1792830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17" name="Isosceles Triangle 15">
            <a:extLst>
              <a:ext uri="{FF2B5EF4-FFF2-40B4-BE49-F238E27FC236}">
                <a16:creationId xmlns:a16="http://schemas.microsoft.com/office/drawing/2014/main" id="{C6365689-F1CD-902F-3210-AB20FFB7AE0B}"/>
              </a:ext>
            </a:extLst>
          </p:cNvPr>
          <p:cNvSpPr/>
          <p:nvPr/>
        </p:nvSpPr>
        <p:spPr>
          <a:xfrm rot="16200000" flipH="1">
            <a:off x="4400042" y="19332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5">
            <a:extLst>
              <a:ext uri="{FF2B5EF4-FFF2-40B4-BE49-F238E27FC236}">
                <a16:creationId xmlns:a16="http://schemas.microsoft.com/office/drawing/2014/main" id="{6011AD84-ED45-03F5-F1D6-DC2DB46E2284}"/>
              </a:ext>
            </a:extLst>
          </p:cNvPr>
          <p:cNvSpPr/>
          <p:nvPr/>
        </p:nvSpPr>
        <p:spPr>
          <a:xfrm rot="16200000" flipH="1">
            <a:off x="3872455" y="19426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28ECBB-BEFD-B4A1-A8FB-77A2AF392E62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4027988" y="1985366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7FA7C4-0CE2-54B0-3616-AEA5E82A6EC4}"/>
              </a:ext>
            </a:extLst>
          </p:cNvPr>
          <p:cNvSpPr txBox="1"/>
          <p:nvPr/>
        </p:nvSpPr>
        <p:spPr>
          <a:xfrm>
            <a:off x="4517687" y="4765427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25" name="Isosceles Triangle 15">
            <a:extLst>
              <a:ext uri="{FF2B5EF4-FFF2-40B4-BE49-F238E27FC236}">
                <a16:creationId xmlns:a16="http://schemas.microsoft.com/office/drawing/2014/main" id="{2104D60D-42E6-E91C-E951-DC3A3BE331F4}"/>
              </a:ext>
            </a:extLst>
          </p:cNvPr>
          <p:cNvSpPr/>
          <p:nvPr/>
        </p:nvSpPr>
        <p:spPr>
          <a:xfrm rot="16200000" flipH="1">
            <a:off x="4408840" y="49152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5">
            <a:extLst>
              <a:ext uri="{FF2B5EF4-FFF2-40B4-BE49-F238E27FC236}">
                <a16:creationId xmlns:a16="http://schemas.microsoft.com/office/drawing/2014/main" id="{BC7D9590-DA47-C5C4-850C-F71F4F0D92D7}"/>
              </a:ext>
            </a:extLst>
          </p:cNvPr>
          <p:cNvSpPr/>
          <p:nvPr/>
        </p:nvSpPr>
        <p:spPr>
          <a:xfrm rot="16200000" flipH="1">
            <a:off x="3874031" y="4913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22462D-9E90-E295-C6FB-C4A031559674}"/>
              </a:ext>
            </a:extLst>
          </p:cNvPr>
          <p:cNvCxnSpPr>
            <a:cxnSpLocks/>
          </p:cNvCxnSpPr>
          <p:nvPr/>
        </p:nvCxnSpPr>
        <p:spPr>
          <a:xfrm flipV="1">
            <a:off x="4020137" y="4965800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3">
            <a:extLst>
              <a:ext uri="{FF2B5EF4-FFF2-40B4-BE49-F238E27FC236}">
                <a16:creationId xmlns:a16="http://schemas.microsoft.com/office/drawing/2014/main" id="{DA070DFE-B822-0BAA-9EA9-A47ABD46AB39}"/>
              </a:ext>
            </a:extLst>
          </p:cNvPr>
          <p:cNvCxnSpPr>
            <a:cxnSpLocks/>
            <a:stCxn id="199" idx="0"/>
          </p:cNvCxnSpPr>
          <p:nvPr/>
        </p:nvCxnSpPr>
        <p:spPr>
          <a:xfrm>
            <a:off x="3971801" y="5361711"/>
            <a:ext cx="4643033" cy="566164"/>
          </a:xfrm>
          <a:prstGeom prst="bentConnector3">
            <a:avLst>
              <a:gd name="adj1" fmla="val 2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F1D2FC08-C1AA-F1D2-E665-680062115C32}"/>
              </a:ext>
            </a:extLst>
          </p:cNvPr>
          <p:cNvSpPr/>
          <p:nvPr/>
        </p:nvSpPr>
        <p:spPr>
          <a:xfrm>
            <a:off x="1110161" y="5618052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CE72F7-BBFF-6867-6709-48FC4C1305F1}"/>
              </a:ext>
            </a:extLst>
          </p:cNvPr>
          <p:cNvSpPr txBox="1"/>
          <p:nvPr/>
        </p:nvSpPr>
        <p:spPr>
          <a:xfrm>
            <a:off x="1461552" y="5559133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68" name="Isosceles Triangle 15">
            <a:extLst>
              <a:ext uri="{FF2B5EF4-FFF2-40B4-BE49-F238E27FC236}">
                <a16:creationId xmlns:a16="http://schemas.microsoft.com/office/drawing/2014/main" id="{10F5DA83-4D3E-8FD5-49B0-B823131BA6FA}"/>
              </a:ext>
            </a:extLst>
          </p:cNvPr>
          <p:cNvSpPr/>
          <p:nvPr/>
        </p:nvSpPr>
        <p:spPr>
          <a:xfrm rot="5400000">
            <a:off x="1188542" y="53028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15">
            <a:extLst>
              <a:ext uri="{FF2B5EF4-FFF2-40B4-BE49-F238E27FC236}">
                <a16:creationId xmlns:a16="http://schemas.microsoft.com/office/drawing/2014/main" id="{F0A8DB97-ADA3-F62D-B2F8-82173FA7B3FE}"/>
              </a:ext>
            </a:extLst>
          </p:cNvPr>
          <p:cNvSpPr/>
          <p:nvPr/>
        </p:nvSpPr>
        <p:spPr>
          <a:xfrm rot="16200000" flipH="1">
            <a:off x="1035933" y="592603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14F8B4-A03B-450D-274D-28FEF464491C}"/>
              </a:ext>
            </a:extLst>
          </p:cNvPr>
          <p:cNvSpPr txBox="1"/>
          <p:nvPr/>
        </p:nvSpPr>
        <p:spPr>
          <a:xfrm>
            <a:off x="1145387" y="5821765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cxnSp>
        <p:nvCxnSpPr>
          <p:cNvPr id="73" name="Connector: Elbow 49">
            <a:extLst>
              <a:ext uri="{FF2B5EF4-FFF2-40B4-BE49-F238E27FC236}">
                <a16:creationId xmlns:a16="http://schemas.microsoft.com/office/drawing/2014/main" id="{F00AC055-7336-CC8A-B14E-087DF5B6B130}"/>
              </a:ext>
            </a:extLst>
          </p:cNvPr>
          <p:cNvCxnSpPr>
            <a:cxnSpLocks/>
            <a:stCxn id="68" idx="3"/>
            <a:endCxn id="69" idx="5"/>
          </p:cNvCxnSpPr>
          <p:nvPr/>
        </p:nvCxnSpPr>
        <p:spPr>
          <a:xfrm rot="10800000" flipV="1">
            <a:off x="1117107" y="5354916"/>
            <a:ext cx="100502" cy="663814"/>
          </a:xfrm>
          <a:prstGeom prst="bentConnector4">
            <a:avLst>
              <a:gd name="adj1" fmla="val 239391"/>
              <a:gd name="adj2" fmla="val 949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8848D56A-F0D6-3E0B-A342-E1E427809D39}"/>
              </a:ext>
            </a:extLst>
          </p:cNvPr>
          <p:cNvSpPr/>
          <p:nvPr/>
        </p:nvSpPr>
        <p:spPr>
          <a:xfrm>
            <a:off x="1102302" y="2697318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AB8CAA-4C04-9553-3E2D-D3C805391069}"/>
              </a:ext>
            </a:extLst>
          </p:cNvPr>
          <p:cNvSpPr txBox="1"/>
          <p:nvPr/>
        </p:nvSpPr>
        <p:spPr>
          <a:xfrm>
            <a:off x="1453693" y="2638399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77" name="Isosceles Triangle 15">
            <a:extLst>
              <a:ext uri="{FF2B5EF4-FFF2-40B4-BE49-F238E27FC236}">
                <a16:creationId xmlns:a16="http://schemas.microsoft.com/office/drawing/2014/main" id="{F2025A79-32D3-CAB4-F433-BF5F53BFE2DA}"/>
              </a:ext>
            </a:extLst>
          </p:cNvPr>
          <p:cNvSpPr/>
          <p:nvPr/>
        </p:nvSpPr>
        <p:spPr>
          <a:xfrm rot="16200000" flipH="1">
            <a:off x="1028074" y="300530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EBD530-4912-816A-CF11-2B8C903FB075}"/>
              </a:ext>
            </a:extLst>
          </p:cNvPr>
          <p:cNvSpPr txBox="1"/>
          <p:nvPr/>
        </p:nvSpPr>
        <p:spPr>
          <a:xfrm>
            <a:off x="1137528" y="2901031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sp>
        <p:nvSpPr>
          <p:cNvPr id="79" name="Isosceles Triangle 15">
            <a:extLst>
              <a:ext uri="{FF2B5EF4-FFF2-40B4-BE49-F238E27FC236}">
                <a16:creationId xmlns:a16="http://schemas.microsoft.com/office/drawing/2014/main" id="{1D09CF47-CAF1-2DE0-1A53-F033EE10D943}"/>
              </a:ext>
            </a:extLst>
          </p:cNvPr>
          <p:cNvSpPr/>
          <p:nvPr/>
        </p:nvSpPr>
        <p:spPr>
          <a:xfrm rot="5400000">
            <a:off x="1164350" y="239082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49">
            <a:extLst>
              <a:ext uri="{FF2B5EF4-FFF2-40B4-BE49-F238E27FC236}">
                <a16:creationId xmlns:a16="http://schemas.microsoft.com/office/drawing/2014/main" id="{CC15E84C-342D-9F5A-622E-3CD70A366F57}"/>
              </a:ext>
            </a:extLst>
          </p:cNvPr>
          <p:cNvCxnSpPr>
            <a:cxnSpLocks/>
            <a:stCxn id="79" idx="3"/>
            <a:endCxn id="77" idx="0"/>
          </p:cNvCxnSpPr>
          <p:nvPr/>
        </p:nvCxnSpPr>
        <p:spPr>
          <a:xfrm rot="10800000" flipV="1">
            <a:off x="1057141" y="2442934"/>
            <a:ext cx="136276" cy="614476"/>
          </a:xfrm>
          <a:prstGeom prst="bentConnector3">
            <a:avLst>
              <a:gd name="adj1" fmla="val 129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15">
            <a:extLst>
              <a:ext uri="{FF2B5EF4-FFF2-40B4-BE49-F238E27FC236}">
                <a16:creationId xmlns:a16="http://schemas.microsoft.com/office/drawing/2014/main" id="{777A3A53-F273-33E7-A45D-AFA805A674BD}"/>
              </a:ext>
            </a:extLst>
          </p:cNvPr>
          <p:cNvSpPr/>
          <p:nvPr/>
        </p:nvSpPr>
        <p:spPr>
          <a:xfrm rot="5400000">
            <a:off x="297098" y="425025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15">
            <a:extLst>
              <a:ext uri="{FF2B5EF4-FFF2-40B4-BE49-F238E27FC236}">
                <a16:creationId xmlns:a16="http://schemas.microsoft.com/office/drawing/2014/main" id="{76B97AD0-83FA-C6F3-45CA-5EA9DF04AB4A}"/>
              </a:ext>
            </a:extLst>
          </p:cNvPr>
          <p:cNvSpPr/>
          <p:nvPr/>
        </p:nvSpPr>
        <p:spPr>
          <a:xfrm rot="5400000">
            <a:off x="309833" y="380879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15">
            <a:extLst>
              <a:ext uri="{FF2B5EF4-FFF2-40B4-BE49-F238E27FC236}">
                <a16:creationId xmlns:a16="http://schemas.microsoft.com/office/drawing/2014/main" id="{C04FDDA3-1804-CABC-B52B-B781F16B3108}"/>
              </a:ext>
            </a:extLst>
          </p:cNvPr>
          <p:cNvSpPr/>
          <p:nvPr/>
        </p:nvSpPr>
        <p:spPr>
          <a:xfrm rot="5400000">
            <a:off x="309474" y="167691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06F422-F6DF-3D51-72EC-0BAF672EEA51}"/>
              </a:ext>
            </a:extLst>
          </p:cNvPr>
          <p:cNvCxnSpPr>
            <a:cxnSpLocks/>
            <a:endCxn id="195" idx="3"/>
          </p:cNvCxnSpPr>
          <p:nvPr/>
        </p:nvCxnSpPr>
        <p:spPr>
          <a:xfrm>
            <a:off x="332563" y="3854970"/>
            <a:ext cx="921186" cy="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A7A7D79-3F53-AFEB-8F45-1D33FBC5CA71}"/>
              </a:ext>
            </a:extLst>
          </p:cNvPr>
          <p:cNvCxnSpPr>
            <a:cxnSpLocks/>
            <a:stCxn id="96" idx="0"/>
            <a:endCxn id="194" idx="3"/>
          </p:cNvCxnSpPr>
          <p:nvPr/>
        </p:nvCxnSpPr>
        <p:spPr>
          <a:xfrm>
            <a:off x="430378" y="4302363"/>
            <a:ext cx="722891" cy="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5">
            <a:extLst>
              <a:ext uri="{FF2B5EF4-FFF2-40B4-BE49-F238E27FC236}">
                <a16:creationId xmlns:a16="http://schemas.microsoft.com/office/drawing/2014/main" id="{2BA5FDE8-6777-B907-9C7B-98BCCD38D2FF}"/>
              </a:ext>
            </a:extLst>
          </p:cNvPr>
          <p:cNvSpPr/>
          <p:nvPr/>
        </p:nvSpPr>
        <p:spPr>
          <a:xfrm rot="5400000">
            <a:off x="302223" y="8782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1E5CDE-B339-C501-872C-BFAB6C89023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324953" y="906609"/>
            <a:ext cx="966504" cy="1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5">
            <a:extLst>
              <a:ext uri="{FF2B5EF4-FFF2-40B4-BE49-F238E27FC236}">
                <a16:creationId xmlns:a16="http://schemas.microsoft.com/office/drawing/2014/main" id="{860FC454-CDD6-9EAC-3089-EADB438FA8D4}"/>
              </a:ext>
            </a:extLst>
          </p:cNvPr>
          <p:cNvSpPr/>
          <p:nvPr/>
        </p:nvSpPr>
        <p:spPr>
          <a:xfrm rot="5400000">
            <a:off x="284942" y="13322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C77A532-022A-FF2F-F37D-C1688ECDA7E0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307672" y="1357767"/>
            <a:ext cx="865746" cy="2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633CA6-2471-146B-AE5B-8F45622763E2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03969" y="1706542"/>
            <a:ext cx="629581" cy="1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31">
            <a:extLst>
              <a:ext uri="{FF2B5EF4-FFF2-40B4-BE49-F238E27FC236}">
                <a16:creationId xmlns:a16="http://schemas.microsoft.com/office/drawing/2014/main" id="{33769B57-7FCB-8EE5-540B-917A7BA864BC}"/>
              </a:ext>
            </a:extLst>
          </p:cNvPr>
          <p:cNvCxnSpPr>
            <a:cxnSpLocks/>
            <a:endCxn id="175" idx="3"/>
          </p:cNvCxnSpPr>
          <p:nvPr/>
        </p:nvCxnSpPr>
        <p:spPr>
          <a:xfrm rot="16200000" flipH="1">
            <a:off x="-669998" y="2914922"/>
            <a:ext cx="2927336" cy="5148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D752A3D-AA9C-1FD9-80DE-D0EE93417B02}"/>
              </a:ext>
            </a:extLst>
          </p:cNvPr>
          <p:cNvSpPr/>
          <p:nvPr/>
        </p:nvSpPr>
        <p:spPr>
          <a:xfrm>
            <a:off x="11755192" y="1186373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0E2275-0132-768D-7FD1-A9B7FCEF926F}"/>
              </a:ext>
            </a:extLst>
          </p:cNvPr>
          <p:cNvSpPr/>
          <p:nvPr/>
        </p:nvSpPr>
        <p:spPr>
          <a:xfrm>
            <a:off x="894210" y="2855371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F3DC23-9027-C0FC-7E9A-122EDB12079B}"/>
              </a:ext>
            </a:extLst>
          </p:cNvPr>
          <p:cNvSpPr/>
          <p:nvPr/>
        </p:nvSpPr>
        <p:spPr>
          <a:xfrm>
            <a:off x="151878" y="74154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F56EA7-AA63-981A-35EA-8162C71EA2A8}"/>
              </a:ext>
            </a:extLst>
          </p:cNvPr>
          <p:cNvSpPr/>
          <p:nvPr/>
        </p:nvSpPr>
        <p:spPr>
          <a:xfrm>
            <a:off x="151878" y="117842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6B4168-FDB3-419F-368A-361DA5EA9C8A}"/>
              </a:ext>
            </a:extLst>
          </p:cNvPr>
          <p:cNvSpPr/>
          <p:nvPr/>
        </p:nvSpPr>
        <p:spPr>
          <a:xfrm>
            <a:off x="172198" y="159498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4EE426-7675-471C-50D2-FD26148A8459}"/>
              </a:ext>
            </a:extLst>
          </p:cNvPr>
          <p:cNvSpPr/>
          <p:nvPr/>
        </p:nvSpPr>
        <p:spPr>
          <a:xfrm>
            <a:off x="3739712" y="2266009"/>
            <a:ext cx="373770" cy="36568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7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CFF63-77AD-7AED-9B69-0721C0CBBE43}"/>
              </a:ext>
            </a:extLst>
          </p:cNvPr>
          <p:cNvSpPr/>
          <p:nvPr/>
        </p:nvSpPr>
        <p:spPr>
          <a:xfrm>
            <a:off x="370114" y="326571"/>
            <a:ext cx="11560629" cy="5941707"/>
          </a:xfrm>
          <a:prstGeom prst="roundRect">
            <a:avLst>
              <a:gd name="adj" fmla="val 2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E83B10E-2B2E-4FB2-A762-D9BC15CC631E}"/>
              </a:ext>
            </a:extLst>
          </p:cNvPr>
          <p:cNvSpPr/>
          <p:nvPr/>
        </p:nvSpPr>
        <p:spPr>
          <a:xfrm>
            <a:off x="758189" y="410065"/>
            <a:ext cx="11040926" cy="28350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5346D1C-82C5-FE9C-C042-E2D693AFED0A}"/>
              </a:ext>
            </a:extLst>
          </p:cNvPr>
          <p:cNvSpPr/>
          <p:nvPr/>
        </p:nvSpPr>
        <p:spPr>
          <a:xfrm>
            <a:off x="4413990" y="668413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1E579D-9C76-4B06-D47F-C295BC5A7AF1}"/>
              </a:ext>
            </a:extLst>
          </p:cNvPr>
          <p:cNvSpPr/>
          <p:nvPr/>
        </p:nvSpPr>
        <p:spPr>
          <a:xfrm>
            <a:off x="8590462" y="1677186"/>
            <a:ext cx="2663794" cy="134855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F50F402-6144-1B4D-BA5F-1BF162C2B210}"/>
              </a:ext>
            </a:extLst>
          </p:cNvPr>
          <p:cNvSpPr/>
          <p:nvPr/>
        </p:nvSpPr>
        <p:spPr>
          <a:xfrm>
            <a:off x="1213518" y="1786845"/>
            <a:ext cx="2770272" cy="784493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26F96-2E2F-9B2A-740A-C4B0A0F72BC2}"/>
              </a:ext>
            </a:extLst>
          </p:cNvPr>
          <p:cNvSpPr txBox="1"/>
          <p:nvPr/>
        </p:nvSpPr>
        <p:spPr>
          <a:xfrm>
            <a:off x="9004742" y="174232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Heat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A6C9E-EC32-0303-34A1-E48C366A8FF0}"/>
              </a:ext>
            </a:extLst>
          </p:cNvPr>
          <p:cNvSpPr txBox="1"/>
          <p:nvPr/>
        </p:nvSpPr>
        <p:spPr>
          <a:xfrm>
            <a:off x="5195471" y="644140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1B206-41ED-8EE7-17EC-F397FDCB762C}"/>
              </a:ext>
            </a:extLst>
          </p:cNvPr>
          <p:cNvSpPr txBox="1"/>
          <p:nvPr/>
        </p:nvSpPr>
        <p:spPr>
          <a:xfrm>
            <a:off x="1332112" y="1829009"/>
            <a:ext cx="25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270F0-E990-5CEF-8E89-B43E59C9A300}"/>
              </a:ext>
            </a:extLst>
          </p:cNvPr>
          <p:cNvSpPr txBox="1"/>
          <p:nvPr/>
        </p:nvSpPr>
        <p:spPr>
          <a:xfrm>
            <a:off x="1340577" y="638262"/>
            <a:ext cx="259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upper_desired_tempWstatus</a:t>
            </a:r>
            <a:endParaRPr lang="en-US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B2BF9-7A57-7323-6D99-62ED6FE89560}"/>
              </a:ext>
            </a:extLst>
          </p:cNvPr>
          <p:cNvSpPr txBox="1"/>
          <p:nvPr/>
        </p:nvSpPr>
        <p:spPr>
          <a:xfrm>
            <a:off x="1209594" y="1071230"/>
            <a:ext cx="2575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lower_desired_tempWstatus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FC8A6-3D26-8FC4-7E5B-9E5025B8DCC6}"/>
              </a:ext>
            </a:extLst>
          </p:cNvPr>
          <p:cNvSpPr txBox="1"/>
          <p:nvPr/>
        </p:nvSpPr>
        <p:spPr>
          <a:xfrm>
            <a:off x="1156825" y="1392230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0B941F2-550F-D819-5C52-F585D5AE8893}"/>
              </a:ext>
            </a:extLst>
          </p:cNvPr>
          <p:cNvSpPr/>
          <p:nvPr/>
        </p:nvSpPr>
        <p:spPr>
          <a:xfrm rot="5400000">
            <a:off x="1004483" y="16544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60C48-2C36-6C73-F72B-C67E207B164F}"/>
              </a:ext>
            </a:extLst>
          </p:cNvPr>
          <p:cNvSpPr txBox="1"/>
          <p:nvPr/>
        </p:nvSpPr>
        <p:spPr>
          <a:xfrm>
            <a:off x="2354595" y="2271995"/>
            <a:ext cx="153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regulator_mode</a:t>
            </a:r>
            <a:endParaRPr lang="en-US" sz="1600" i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9DE934-0D6D-2BFE-74F3-3576D1CCCF81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1342926" y="907089"/>
            <a:ext cx="3324748" cy="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5DBCD-F89E-0286-CF4E-8680E534B89C}"/>
              </a:ext>
            </a:extLst>
          </p:cNvPr>
          <p:cNvCxnSpPr>
            <a:cxnSpLocks/>
          </p:cNvCxnSpPr>
          <p:nvPr/>
        </p:nvCxnSpPr>
        <p:spPr>
          <a:xfrm>
            <a:off x="1272860" y="1363646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39F208-4BDD-AE55-D74B-5A733709E0A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137763" y="1703326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60295C8-F405-833D-99EE-40F63E4AACB1}"/>
              </a:ext>
            </a:extLst>
          </p:cNvPr>
          <p:cNvCxnSpPr>
            <a:cxnSpLocks/>
            <a:endCxn id="99" idx="5"/>
          </p:cNvCxnSpPr>
          <p:nvPr/>
        </p:nvCxnSpPr>
        <p:spPr>
          <a:xfrm rot="16200000" flipH="1">
            <a:off x="961684" y="1958722"/>
            <a:ext cx="568946" cy="84277"/>
          </a:xfrm>
          <a:prstGeom prst="bentConnector3">
            <a:avLst>
              <a:gd name="adj1" fmla="val 924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F7C463B-3065-251E-CB2B-402F710BED6A}"/>
              </a:ext>
            </a:extLst>
          </p:cNvPr>
          <p:cNvCxnSpPr>
            <a:cxnSpLocks/>
            <a:stCxn id="62" idx="0"/>
            <a:endCxn id="61" idx="3"/>
          </p:cNvCxnSpPr>
          <p:nvPr/>
        </p:nvCxnSpPr>
        <p:spPr>
          <a:xfrm flipV="1">
            <a:off x="3973088" y="2445285"/>
            <a:ext cx="455563" cy="57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5209A6-5961-3FC0-0569-4255BED5E70B}"/>
              </a:ext>
            </a:extLst>
          </p:cNvPr>
          <p:cNvSpPr txBox="1"/>
          <p:nvPr/>
        </p:nvSpPr>
        <p:spPr>
          <a:xfrm>
            <a:off x="6828432" y="924484"/>
            <a:ext cx="1509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displayed_temp</a:t>
            </a:r>
            <a:endParaRPr lang="en-US" sz="16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AD9E8A-6A73-F24F-E0B6-3EC546DCADA3}"/>
              </a:ext>
            </a:extLst>
          </p:cNvPr>
          <p:cNvSpPr txBox="1"/>
          <p:nvPr/>
        </p:nvSpPr>
        <p:spPr>
          <a:xfrm>
            <a:off x="6641727" y="1230379"/>
            <a:ext cx="156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regulator_status</a:t>
            </a:r>
            <a:endParaRPr lang="en-US" sz="16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87812-8F29-5196-AFCF-62070C785968}"/>
              </a:ext>
            </a:extLst>
          </p:cNvPr>
          <p:cNvSpPr txBox="1"/>
          <p:nvPr/>
        </p:nvSpPr>
        <p:spPr>
          <a:xfrm>
            <a:off x="6207441" y="1973831"/>
            <a:ext cx="194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</a:t>
            </a:r>
            <a:endParaRPr lang="en-US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F212A6-A9AD-8C59-1BBD-3B03314F000C}"/>
              </a:ext>
            </a:extLst>
          </p:cNvPr>
          <p:cNvSpPr txBox="1"/>
          <p:nvPr/>
        </p:nvSpPr>
        <p:spPr>
          <a:xfrm>
            <a:off x="6147143" y="2219603"/>
            <a:ext cx="1921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</a:t>
            </a:r>
            <a:endParaRPr lang="en-US" sz="16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ECAB2D-D46B-9975-7CFE-5D88BB7EC06A}"/>
              </a:ext>
            </a:extLst>
          </p:cNvPr>
          <p:cNvSpPr txBox="1"/>
          <p:nvPr/>
        </p:nvSpPr>
        <p:spPr>
          <a:xfrm>
            <a:off x="9747119" y="2598097"/>
            <a:ext cx="125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heat_control</a:t>
            </a:r>
            <a:endParaRPr lang="en-US" sz="1600" i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A79F5A-8162-3132-15C3-7992C4AF9A71}"/>
              </a:ext>
            </a:extLst>
          </p:cNvPr>
          <p:cNvCxnSpPr>
            <a:cxnSpLocks/>
            <a:stCxn id="132" idx="0"/>
            <a:endCxn id="146" idx="3"/>
          </p:cNvCxnSpPr>
          <p:nvPr/>
        </p:nvCxnSpPr>
        <p:spPr>
          <a:xfrm>
            <a:off x="8202165" y="2126712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C024A3B-13D6-2899-6640-5494AFF99A6D}"/>
              </a:ext>
            </a:extLst>
          </p:cNvPr>
          <p:cNvCxnSpPr>
            <a:cxnSpLocks/>
            <a:stCxn id="133" idx="0"/>
            <a:endCxn id="147" idx="3"/>
          </p:cNvCxnSpPr>
          <p:nvPr/>
        </p:nvCxnSpPr>
        <p:spPr>
          <a:xfrm>
            <a:off x="8123461" y="2387313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DA450BE-F9F8-5673-5D1E-F22B4472C1E9}"/>
              </a:ext>
            </a:extLst>
          </p:cNvPr>
          <p:cNvCxnSpPr>
            <a:cxnSpLocks/>
            <a:stCxn id="16" idx="0"/>
            <a:endCxn id="148" idx="3"/>
          </p:cNvCxnSpPr>
          <p:nvPr/>
        </p:nvCxnSpPr>
        <p:spPr>
          <a:xfrm>
            <a:off x="1137763" y="1706542"/>
            <a:ext cx="7483653" cy="1013172"/>
          </a:xfrm>
          <a:prstGeom prst="bentConnector3">
            <a:avLst>
              <a:gd name="adj1" fmla="val 406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F39FE04-116E-932D-1200-2E98154F4D36}"/>
              </a:ext>
            </a:extLst>
          </p:cNvPr>
          <p:cNvCxnSpPr>
            <a:cxnSpLocks/>
            <a:endCxn id="149" idx="3"/>
          </p:cNvCxnSpPr>
          <p:nvPr/>
        </p:nvCxnSpPr>
        <p:spPr>
          <a:xfrm>
            <a:off x="4089445" y="2453369"/>
            <a:ext cx="4512095" cy="428714"/>
          </a:xfrm>
          <a:prstGeom prst="bentConnector3">
            <a:avLst>
              <a:gd name="adj1" fmla="val -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C543A0-FA26-0AF4-93BC-0757B9977AFB}"/>
              </a:ext>
            </a:extLst>
          </p:cNvPr>
          <p:cNvCxnSpPr>
            <a:cxnSpLocks/>
            <a:stCxn id="158" idx="0"/>
            <a:endCxn id="159" idx="3"/>
          </p:cNvCxnSpPr>
          <p:nvPr/>
        </p:nvCxnSpPr>
        <p:spPr>
          <a:xfrm>
            <a:off x="11277301" y="2769739"/>
            <a:ext cx="594390" cy="1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766651-78B2-ABA9-06AA-AE426CC2EAAD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8389335" y="1076205"/>
            <a:ext cx="3206697" cy="19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32171E-94A5-AA10-F17D-DB6357D84159}"/>
              </a:ext>
            </a:extLst>
          </p:cNvPr>
          <p:cNvCxnSpPr>
            <a:cxnSpLocks/>
            <a:stCxn id="131" idx="0"/>
            <a:endCxn id="136" idx="3"/>
          </p:cNvCxnSpPr>
          <p:nvPr/>
        </p:nvCxnSpPr>
        <p:spPr>
          <a:xfrm>
            <a:off x="8321070" y="1391511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15">
            <a:extLst>
              <a:ext uri="{FF2B5EF4-FFF2-40B4-BE49-F238E27FC236}">
                <a16:creationId xmlns:a16="http://schemas.microsoft.com/office/drawing/2014/main" id="{065DC580-C4D3-5E81-2B2C-FD7D4814F630}"/>
              </a:ext>
            </a:extLst>
          </p:cNvPr>
          <p:cNvSpPr/>
          <p:nvPr/>
        </p:nvSpPr>
        <p:spPr>
          <a:xfrm rot="5400000">
            <a:off x="1144351" y="130566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15">
            <a:extLst>
              <a:ext uri="{FF2B5EF4-FFF2-40B4-BE49-F238E27FC236}">
                <a16:creationId xmlns:a16="http://schemas.microsoft.com/office/drawing/2014/main" id="{AE9A8CB9-659A-C485-0A1F-3AF84C3ECC4E}"/>
              </a:ext>
            </a:extLst>
          </p:cNvPr>
          <p:cNvSpPr/>
          <p:nvPr/>
        </p:nvSpPr>
        <p:spPr>
          <a:xfrm rot="5400000">
            <a:off x="1262390" y="8545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15">
            <a:extLst>
              <a:ext uri="{FF2B5EF4-FFF2-40B4-BE49-F238E27FC236}">
                <a16:creationId xmlns:a16="http://schemas.microsoft.com/office/drawing/2014/main" id="{94BE8029-78E7-8BC7-6093-06F6C0210972}"/>
              </a:ext>
            </a:extLst>
          </p:cNvPr>
          <p:cNvSpPr/>
          <p:nvPr/>
        </p:nvSpPr>
        <p:spPr>
          <a:xfrm rot="5400000">
            <a:off x="4638607" y="85498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15">
            <a:extLst>
              <a:ext uri="{FF2B5EF4-FFF2-40B4-BE49-F238E27FC236}">
                <a16:creationId xmlns:a16="http://schemas.microsoft.com/office/drawing/2014/main" id="{63C78224-1F61-C924-8864-231B37E9F6F3}"/>
              </a:ext>
            </a:extLst>
          </p:cNvPr>
          <p:cNvSpPr/>
          <p:nvPr/>
        </p:nvSpPr>
        <p:spPr>
          <a:xfrm rot="5400000">
            <a:off x="4567609" y="128766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15">
            <a:extLst>
              <a:ext uri="{FF2B5EF4-FFF2-40B4-BE49-F238E27FC236}">
                <a16:creationId xmlns:a16="http://schemas.microsoft.com/office/drawing/2014/main" id="{46C4F1E3-8E3A-D312-9BBB-9CEE8E0F0FBF}"/>
              </a:ext>
            </a:extLst>
          </p:cNvPr>
          <p:cNvSpPr/>
          <p:nvPr/>
        </p:nvSpPr>
        <p:spPr>
          <a:xfrm rot="5400000">
            <a:off x="4399584" y="23931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15">
            <a:extLst>
              <a:ext uri="{FF2B5EF4-FFF2-40B4-BE49-F238E27FC236}">
                <a16:creationId xmlns:a16="http://schemas.microsoft.com/office/drawing/2014/main" id="{669C49B8-8399-F6AF-8712-62FA7373EFDD}"/>
              </a:ext>
            </a:extLst>
          </p:cNvPr>
          <p:cNvSpPr/>
          <p:nvPr/>
        </p:nvSpPr>
        <p:spPr>
          <a:xfrm rot="5400000">
            <a:off x="3839808" y="239896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15">
            <a:extLst>
              <a:ext uri="{FF2B5EF4-FFF2-40B4-BE49-F238E27FC236}">
                <a16:creationId xmlns:a16="http://schemas.microsoft.com/office/drawing/2014/main" id="{EB513961-F0AB-C199-4C99-E0A5589FE044}"/>
              </a:ext>
            </a:extLst>
          </p:cNvPr>
          <p:cNvSpPr/>
          <p:nvPr/>
        </p:nvSpPr>
        <p:spPr>
          <a:xfrm rot="5400000">
            <a:off x="1207123" y="219264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5">
            <a:extLst>
              <a:ext uri="{FF2B5EF4-FFF2-40B4-BE49-F238E27FC236}">
                <a16:creationId xmlns:a16="http://schemas.microsoft.com/office/drawing/2014/main" id="{18C027BF-5D04-9407-5582-1B93F4C79462}"/>
              </a:ext>
            </a:extLst>
          </p:cNvPr>
          <p:cNvSpPr/>
          <p:nvPr/>
        </p:nvSpPr>
        <p:spPr>
          <a:xfrm rot="5400000">
            <a:off x="4498949" y="163097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5">
            <a:extLst>
              <a:ext uri="{FF2B5EF4-FFF2-40B4-BE49-F238E27FC236}">
                <a16:creationId xmlns:a16="http://schemas.microsoft.com/office/drawing/2014/main" id="{DFA060D6-B0C9-B6E2-2C85-49E793970B14}"/>
              </a:ext>
            </a:extLst>
          </p:cNvPr>
          <p:cNvSpPr/>
          <p:nvPr/>
        </p:nvSpPr>
        <p:spPr>
          <a:xfrm rot="5400000">
            <a:off x="8256454" y="103628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5">
            <a:extLst>
              <a:ext uri="{FF2B5EF4-FFF2-40B4-BE49-F238E27FC236}">
                <a16:creationId xmlns:a16="http://schemas.microsoft.com/office/drawing/2014/main" id="{91418945-EC7C-1F8D-DD4C-0975F8D69F70}"/>
              </a:ext>
            </a:extLst>
          </p:cNvPr>
          <p:cNvSpPr/>
          <p:nvPr/>
        </p:nvSpPr>
        <p:spPr>
          <a:xfrm rot="5400000">
            <a:off x="8187790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5">
            <a:extLst>
              <a:ext uri="{FF2B5EF4-FFF2-40B4-BE49-F238E27FC236}">
                <a16:creationId xmlns:a16="http://schemas.microsoft.com/office/drawing/2014/main" id="{6A3951CA-860B-9BA8-E6BF-32A964466633}"/>
              </a:ext>
            </a:extLst>
          </p:cNvPr>
          <p:cNvSpPr/>
          <p:nvPr/>
        </p:nvSpPr>
        <p:spPr>
          <a:xfrm rot="5400000">
            <a:off x="8068885" y="207460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5">
            <a:extLst>
              <a:ext uri="{FF2B5EF4-FFF2-40B4-BE49-F238E27FC236}">
                <a16:creationId xmlns:a16="http://schemas.microsoft.com/office/drawing/2014/main" id="{4582D355-7F2D-A430-EBC0-24D19E7B8766}"/>
              </a:ext>
            </a:extLst>
          </p:cNvPr>
          <p:cNvSpPr/>
          <p:nvPr/>
        </p:nvSpPr>
        <p:spPr>
          <a:xfrm rot="5400000">
            <a:off x="7990181" y="233520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5">
            <a:extLst>
              <a:ext uri="{FF2B5EF4-FFF2-40B4-BE49-F238E27FC236}">
                <a16:creationId xmlns:a16="http://schemas.microsoft.com/office/drawing/2014/main" id="{A909C4E4-3826-F31F-DCA9-0DE29F0E38FD}"/>
              </a:ext>
            </a:extLst>
          </p:cNvPr>
          <p:cNvSpPr/>
          <p:nvPr/>
        </p:nvSpPr>
        <p:spPr>
          <a:xfrm rot="5400000">
            <a:off x="11566965" y="102409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5">
            <a:extLst>
              <a:ext uri="{FF2B5EF4-FFF2-40B4-BE49-F238E27FC236}">
                <a16:creationId xmlns:a16="http://schemas.microsoft.com/office/drawing/2014/main" id="{7275AA89-61A1-69B4-C8B6-0D316FF6BC09}"/>
              </a:ext>
            </a:extLst>
          </p:cNvPr>
          <p:cNvSpPr/>
          <p:nvPr/>
        </p:nvSpPr>
        <p:spPr>
          <a:xfrm rot="5400000">
            <a:off x="11879301" y="102567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5">
            <a:extLst>
              <a:ext uri="{FF2B5EF4-FFF2-40B4-BE49-F238E27FC236}">
                <a16:creationId xmlns:a16="http://schemas.microsoft.com/office/drawing/2014/main" id="{2CE7DD77-E057-B056-DB27-C48FB8763894}"/>
              </a:ext>
            </a:extLst>
          </p:cNvPr>
          <p:cNvSpPr/>
          <p:nvPr/>
        </p:nvSpPr>
        <p:spPr>
          <a:xfrm rot="5400000">
            <a:off x="11515087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5">
            <a:extLst>
              <a:ext uri="{FF2B5EF4-FFF2-40B4-BE49-F238E27FC236}">
                <a16:creationId xmlns:a16="http://schemas.microsoft.com/office/drawing/2014/main" id="{8D5DA483-909B-352A-97A2-5A9915170F6E}"/>
              </a:ext>
            </a:extLst>
          </p:cNvPr>
          <p:cNvSpPr/>
          <p:nvPr/>
        </p:nvSpPr>
        <p:spPr>
          <a:xfrm rot="5400000">
            <a:off x="11879009" y="1338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DA95CCD-946C-7A53-E38B-CEF79945110C}"/>
              </a:ext>
            </a:extLst>
          </p:cNvPr>
          <p:cNvCxnSpPr>
            <a:cxnSpLocks/>
            <a:stCxn id="136" idx="0"/>
            <a:endCxn id="137" idx="3"/>
          </p:cNvCxnSpPr>
          <p:nvPr/>
        </p:nvCxnSpPr>
        <p:spPr>
          <a:xfrm flipV="1">
            <a:off x="11648367" y="1390739"/>
            <a:ext cx="259709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985B8FD-C24B-1EF9-FF47-B4F8140BAF0C}"/>
              </a:ext>
            </a:extLst>
          </p:cNvPr>
          <p:cNvCxnSpPr>
            <a:cxnSpLocks/>
            <a:stCxn id="134" idx="0"/>
            <a:endCxn id="135" idx="3"/>
          </p:cNvCxnSpPr>
          <p:nvPr/>
        </p:nvCxnSpPr>
        <p:spPr>
          <a:xfrm>
            <a:off x="11700245" y="1076205"/>
            <a:ext cx="208123" cy="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Isosceles Triangle 15">
            <a:extLst>
              <a:ext uri="{FF2B5EF4-FFF2-40B4-BE49-F238E27FC236}">
                <a16:creationId xmlns:a16="http://schemas.microsoft.com/office/drawing/2014/main" id="{A0F66799-0D4B-AD03-C4D2-F5196272973A}"/>
              </a:ext>
            </a:extLst>
          </p:cNvPr>
          <p:cNvSpPr/>
          <p:nvPr/>
        </p:nvSpPr>
        <p:spPr>
          <a:xfrm rot="5400000">
            <a:off x="8658605" y="20812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5">
            <a:extLst>
              <a:ext uri="{FF2B5EF4-FFF2-40B4-BE49-F238E27FC236}">
                <a16:creationId xmlns:a16="http://schemas.microsoft.com/office/drawing/2014/main" id="{5B7182C3-B707-9D5F-3D59-41A5845754A3}"/>
              </a:ext>
            </a:extLst>
          </p:cNvPr>
          <p:cNvSpPr/>
          <p:nvPr/>
        </p:nvSpPr>
        <p:spPr>
          <a:xfrm rot="5400000">
            <a:off x="8625477" y="233964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5">
            <a:extLst>
              <a:ext uri="{FF2B5EF4-FFF2-40B4-BE49-F238E27FC236}">
                <a16:creationId xmlns:a16="http://schemas.microsoft.com/office/drawing/2014/main" id="{8275F243-23A5-3917-2232-0CBFA979CE39}"/>
              </a:ext>
            </a:extLst>
          </p:cNvPr>
          <p:cNvSpPr/>
          <p:nvPr/>
        </p:nvSpPr>
        <p:spPr>
          <a:xfrm rot="5400000">
            <a:off x="8592349" y="266760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5">
            <a:extLst>
              <a:ext uri="{FF2B5EF4-FFF2-40B4-BE49-F238E27FC236}">
                <a16:creationId xmlns:a16="http://schemas.microsoft.com/office/drawing/2014/main" id="{FFC004FF-DE8D-8FD9-8987-80D6991A9BC4}"/>
              </a:ext>
            </a:extLst>
          </p:cNvPr>
          <p:cNvSpPr/>
          <p:nvPr/>
        </p:nvSpPr>
        <p:spPr>
          <a:xfrm rot="5400000">
            <a:off x="8572473" y="282997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">
            <a:extLst>
              <a:ext uri="{FF2B5EF4-FFF2-40B4-BE49-F238E27FC236}">
                <a16:creationId xmlns:a16="http://schemas.microsoft.com/office/drawing/2014/main" id="{0992CD8D-2DA9-59F9-C08E-736B95D703C8}"/>
              </a:ext>
            </a:extLst>
          </p:cNvPr>
          <p:cNvSpPr/>
          <p:nvPr/>
        </p:nvSpPr>
        <p:spPr>
          <a:xfrm rot="5400000">
            <a:off x="10951865" y="27110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">
            <a:extLst>
              <a:ext uri="{FF2B5EF4-FFF2-40B4-BE49-F238E27FC236}">
                <a16:creationId xmlns:a16="http://schemas.microsoft.com/office/drawing/2014/main" id="{DF398E31-C1E7-0184-1E00-10B8F52EAA80}"/>
              </a:ext>
            </a:extLst>
          </p:cNvPr>
          <p:cNvSpPr/>
          <p:nvPr/>
        </p:nvSpPr>
        <p:spPr>
          <a:xfrm rot="5400000">
            <a:off x="11144021" y="2717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">
            <a:extLst>
              <a:ext uri="{FF2B5EF4-FFF2-40B4-BE49-F238E27FC236}">
                <a16:creationId xmlns:a16="http://schemas.microsoft.com/office/drawing/2014/main" id="{647F81FA-0283-1683-7D05-131F2B7609D2}"/>
              </a:ext>
            </a:extLst>
          </p:cNvPr>
          <p:cNvSpPr/>
          <p:nvPr/>
        </p:nvSpPr>
        <p:spPr>
          <a:xfrm rot="5400000">
            <a:off x="11842624" y="272808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5FF7E08-AF17-ADB0-EC02-671F2FCBDC0C}"/>
              </a:ext>
            </a:extLst>
          </p:cNvPr>
          <p:cNvCxnSpPr>
            <a:cxnSpLocks/>
            <a:endCxn id="158" idx="3"/>
          </p:cNvCxnSpPr>
          <p:nvPr/>
        </p:nvCxnSpPr>
        <p:spPr>
          <a:xfrm>
            <a:off x="11085145" y="2763115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Parallelogram 164">
            <a:extLst>
              <a:ext uri="{FF2B5EF4-FFF2-40B4-BE49-F238E27FC236}">
                <a16:creationId xmlns:a16="http://schemas.microsoft.com/office/drawing/2014/main" id="{1281D572-3935-616A-9A18-4553D648268D}"/>
              </a:ext>
            </a:extLst>
          </p:cNvPr>
          <p:cNvSpPr/>
          <p:nvPr/>
        </p:nvSpPr>
        <p:spPr>
          <a:xfrm>
            <a:off x="697584" y="3339552"/>
            <a:ext cx="11119090" cy="28271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arallelogram 165">
            <a:extLst>
              <a:ext uri="{FF2B5EF4-FFF2-40B4-BE49-F238E27FC236}">
                <a16:creationId xmlns:a16="http://schemas.microsoft.com/office/drawing/2014/main" id="{DF551093-E91A-5274-9FF3-F55227F480D9}"/>
              </a:ext>
            </a:extLst>
          </p:cNvPr>
          <p:cNvSpPr/>
          <p:nvPr/>
        </p:nvSpPr>
        <p:spPr>
          <a:xfrm>
            <a:off x="4431549" y="3597900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arallelogram 166">
            <a:extLst>
              <a:ext uri="{FF2B5EF4-FFF2-40B4-BE49-F238E27FC236}">
                <a16:creationId xmlns:a16="http://schemas.microsoft.com/office/drawing/2014/main" id="{19CF4349-0BC6-5021-6C8E-2B5EDDD96977}"/>
              </a:ext>
            </a:extLst>
          </p:cNvPr>
          <p:cNvSpPr/>
          <p:nvPr/>
        </p:nvSpPr>
        <p:spPr>
          <a:xfrm>
            <a:off x="8608021" y="4606673"/>
            <a:ext cx="2663794" cy="148304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Parallelogram 167">
            <a:extLst>
              <a:ext uri="{FF2B5EF4-FFF2-40B4-BE49-F238E27FC236}">
                <a16:creationId xmlns:a16="http://schemas.microsoft.com/office/drawing/2014/main" id="{C49E0242-B429-0B53-56E8-A0738577782E}"/>
              </a:ext>
            </a:extLst>
          </p:cNvPr>
          <p:cNvSpPr/>
          <p:nvPr/>
        </p:nvSpPr>
        <p:spPr>
          <a:xfrm>
            <a:off x="1231077" y="4735187"/>
            <a:ext cx="2770272" cy="78023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3127789-F42E-C020-9D4B-2C9A7203BCA2}"/>
              </a:ext>
            </a:extLst>
          </p:cNvPr>
          <p:cNvSpPr txBox="1"/>
          <p:nvPr/>
        </p:nvSpPr>
        <p:spPr>
          <a:xfrm>
            <a:off x="9234333" y="4671809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Alarm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71372E3-93B9-C307-1CF2-F3789009D9CF}"/>
              </a:ext>
            </a:extLst>
          </p:cNvPr>
          <p:cNvSpPr txBox="1"/>
          <p:nvPr/>
        </p:nvSpPr>
        <p:spPr>
          <a:xfrm>
            <a:off x="5213030" y="3573627"/>
            <a:ext cx="270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Interface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D80157-78D8-0CE0-2F2E-34051DFD5881}"/>
              </a:ext>
            </a:extLst>
          </p:cNvPr>
          <p:cNvSpPr txBox="1"/>
          <p:nvPr/>
        </p:nvSpPr>
        <p:spPr>
          <a:xfrm>
            <a:off x="1349671" y="4777350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Mode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9F9E10A-8653-662C-58B4-62B84E35F7F0}"/>
              </a:ext>
            </a:extLst>
          </p:cNvPr>
          <p:cNvSpPr txBox="1"/>
          <p:nvPr/>
        </p:nvSpPr>
        <p:spPr>
          <a:xfrm>
            <a:off x="1358136" y="3567749"/>
            <a:ext cx="2480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upper_alarm_tempWstatus</a:t>
            </a:r>
            <a:endParaRPr lang="en-US" sz="1600" i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8977A9D-98DB-78B5-6D7E-88FB90B7824D}"/>
              </a:ext>
            </a:extLst>
          </p:cNvPr>
          <p:cNvSpPr txBox="1"/>
          <p:nvPr/>
        </p:nvSpPr>
        <p:spPr>
          <a:xfrm>
            <a:off x="1227153" y="4000717"/>
            <a:ext cx="246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lower_alarm_tempWstatus</a:t>
            </a:r>
            <a:endParaRPr lang="en-US" sz="1600" i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156A5BE-827E-89FA-2F7A-E1C0C56FC219}"/>
              </a:ext>
            </a:extLst>
          </p:cNvPr>
          <p:cNvSpPr txBox="1"/>
          <p:nvPr/>
        </p:nvSpPr>
        <p:spPr>
          <a:xfrm>
            <a:off x="1174384" y="4321717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75" name="Isosceles Triangle 15">
            <a:extLst>
              <a:ext uri="{FF2B5EF4-FFF2-40B4-BE49-F238E27FC236}">
                <a16:creationId xmlns:a16="http://schemas.microsoft.com/office/drawing/2014/main" id="{85B304AC-7D66-574E-70FC-5ADED657C808}"/>
              </a:ext>
            </a:extLst>
          </p:cNvPr>
          <p:cNvSpPr/>
          <p:nvPr/>
        </p:nvSpPr>
        <p:spPr>
          <a:xfrm rot="5400000">
            <a:off x="1022042" y="458392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0A87DF2-3E39-5461-20C1-7F0B48846993}"/>
              </a:ext>
            </a:extLst>
          </p:cNvPr>
          <p:cNvSpPr txBox="1"/>
          <p:nvPr/>
        </p:nvSpPr>
        <p:spPr>
          <a:xfrm>
            <a:off x="2466160" y="5191956"/>
            <a:ext cx="142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monitor_mode</a:t>
            </a:r>
            <a:endParaRPr lang="en-US" sz="1600" i="1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381DDD4-C2AC-8AA2-4D7D-9EAEB9D5086E}"/>
              </a:ext>
            </a:extLst>
          </p:cNvPr>
          <p:cNvCxnSpPr>
            <a:cxnSpLocks/>
            <a:stCxn id="195" idx="3"/>
            <a:endCxn id="196" idx="3"/>
          </p:cNvCxnSpPr>
          <p:nvPr/>
        </p:nvCxnSpPr>
        <p:spPr>
          <a:xfrm>
            <a:off x="1253749" y="3855177"/>
            <a:ext cx="3450338" cy="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15F719D-ABA2-2DC4-50E0-1E96D1498708}"/>
              </a:ext>
            </a:extLst>
          </p:cNvPr>
          <p:cNvCxnSpPr>
            <a:cxnSpLocks/>
          </p:cNvCxnSpPr>
          <p:nvPr/>
        </p:nvCxnSpPr>
        <p:spPr>
          <a:xfrm>
            <a:off x="1290419" y="4293133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C95B9DD-6666-6352-A3F5-C93DCFAFFA57}"/>
              </a:ext>
            </a:extLst>
          </p:cNvPr>
          <p:cNvCxnSpPr>
            <a:cxnSpLocks/>
            <a:stCxn id="175" idx="0"/>
          </p:cNvCxnSpPr>
          <p:nvPr/>
        </p:nvCxnSpPr>
        <p:spPr>
          <a:xfrm flipV="1">
            <a:off x="1155322" y="4632813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31">
            <a:extLst>
              <a:ext uri="{FF2B5EF4-FFF2-40B4-BE49-F238E27FC236}">
                <a16:creationId xmlns:a16="http://schemas.microsoft.com/office/drawing/2014/main" id="{E00D1876-D658-B9D0-89E7-A047472614D2}"/>
              </a:ext>
            </a:extLst>
          </p:cNvPr>
          <p:cNvCxnSpPr>
            <a:cxnSpLocks/>
            <a:endCxn id="201" idx="5"/>
          </p:cNvCxnSpPr>
          <p:nvPr/>
        </p:nvCxnSpPr>
        <p:spPr>
          <a:xfrm rot="16200000" flipH="1">
            <a:off x="959196" y="4849307"/>
            <a:ext cx="573379" cy="119939"/>
          </a:xfrm>
          <a:prstGeom prst="bentConnector3">
            <a:avLst>
              <a:gd name="adj1" fmla="val 9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33">
            <a:extLst>
              <a:ext uri="{FF2B5EF4-FFF2-40B4-BE49-F238E27FC236}">
                <a16:creationId xmlns:a16="http://schemas.microsoft.com/office/drawing/2014/main" id="{7484C82E-7B71-02B0-93A2-7B05D785EFF4}"/>
              </a:ext>
            </a:extLst>
          </p:cNvPr>
          <p:cNvCxnSpPr>
            <a:cxnSpLocks/>
            <a:stCxn id="199" idx="0"/>
            <a:endCxn id="198" idx="3"/>
          </p:cNvCxnSpPr>
          <p:nvPr/>
        </p:nvCxnSpPr>
        <p:spPr>
          <a:xfrm>
            <a:off x="3971801" y="5361711"/>
            <a:ext cx="456339" cy="23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2970FC6-104C-16FD-D73D-D34157E2819E}"/>
              </a:ext>
            </a:extLst>
          </p:cNvPr>
          <p:cNvSpPr txBox="1"/>
          <p:nvPr/>
        </p:nvSpPr>
        <p:spPr>
          <a:xfrm>
            <a:off x="6765302" y="4146614"/>
            <a:ext cx="1454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monitor_status</a:t>
            </a:r>
            <a:endParaRPr lang="en-US" sz="1600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1E69CC-A4BB-19BD-6720-1ED976F4F403}"/>
              </a:ext>
            </a:extLst>
          </p:cNvPr>
          <p:cNvSpPr txBox="1"/>
          <p:nvPr/>
        </p:nvSpPr>
        <p:spPr>
          <a:xfrm>
            <a:off x="6225000" y="4903318"/>
            <a:ext cx="1798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</a:t>
            </a:r>
            <a:endParaRPr lang="en-US" sz="16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06A389-66A4-2614-FF95-02D868BC61C1}"/>
              </a:ext>
            </a:extLst>
          </p:cNvPr>
          <p:cNvSpPr txBox="1"/>
          <p:nvPr/>
        </p:nvSpPr>
        <p:spPr>
          <a:xfrm>
            <a:off x="6164702" y="514909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</a:t>
            </a:r>
            <a:endParaRPr lang="en-US" sz="1600" i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16A3E3C-AB0E-5167-D971-128227016919}"/>
              </a:ext>
            </a:extLst>
          </p:cNvPr>
          <p:cNvSpPr txBox="1"/>
          <p:nvPr/>
        </p:nvSpPr>
        <p:spPr>
          <a:xfrm>
            <a:off x="9685166" y="5527584"/>
            <a:ext cx="13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alarm_control</a:t>
            </a:r>
            <a:endParaRPr lang="en-US" sz="1600" i="1" dirty="0"/>
          </a:p>
        </p:txBody>
      </p:sp>
      <p:cxnSp>
        <p:nvCxnSpPr>
          <p:cNvPr id="187" name="Connector: Elbow 47">
            <a:extLst>
              <a:ext uri="{FF2B5EF4-FFF2-40B4-BE49-F238E27FC236}">
                <a16:creationId xmlns:a16="http://schemas.microsoft.com/office/drawing/2014/main" id="{ABFF7BE9-8B59-C50C-B2BC-F8E314FDB937}"/>
              </a:ext>
            </a:extLst>
          </p:cNvPr>
          <p:cNvCxnSpPr>
            <a:cxnSpLocks/>
            <a:stCxn id="205" idx="0"/>
            <a:endCxn id="213" idx="3"/>
          </p:cNvCxnSpPr>
          <p:nvPr/>
        </p:nvCxnSpPr>
        <p:spPr>
          <a:xfrm>
            <a:off x="8219724" y="5056199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49">
            <a:extLst>
              <a:ext uri="{FF2B5EF4-FFF2-40B4-BE49-F238E27FC236}">
                <a16:creationId xmlns:a16="http://schemas.microsoft.com/office/drawing/2014/main" id="{ACCCFB2B-BEFD-AB8D-192E-C5583F3F015B}"/>
              </a:ext>
            </a:extLst>
          </p:cNvPr>
          <p:cNvCxnSpPr>
            <a:cxnSpLocks/>
            <a:stCxn id="206" idx="0"/>
            <a:endCxn id="214" idx="3"/>
          </p:cNvCxnSpPr>
          <p:nvPr/>
        </p:nvCxnSpPr>
        <p:spPr>
          <a:xfrm>
            <a:off x="8141020" y="5316800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53">
            <a:extLst>
              <a:ext uri="{FF2B5EF4-FFF2-40B4-BE49-F238E27FC236}">
                <a16:creationId xmlns:a16="http://schemas.microsoft.com/office/drawing/2014/main" id="{2366C2B4-C364-3E2B-C93D-0434411FC04E}"/>
              </a:ext>
            </a:extLst>
          </p:cNvPr>
          <p:cNvCxnSpPr>
            <a:cxnSpLocks/>
            <a:endCxn id="216" idx="3"/>
          </p:cNvCxnSpPr>
          <p:nvPr/>
        </p:nvCxnSpPr>
        <p:spPr>
          <a:xfrm>
            <a:off x="1155322" y="4625731"/>
            <a:ext cx="7497802" cy="1083435"/>
          </a:xfrm>
          <a:prstGeom prst="bentConnector3">
            <a:avLst>
              <a:gd name="adj1" fmla="val 420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5CE037-218A-0D4C-5C9D-B5DB5832EFDC}"/>
              </a:ext>
            </a:extLst>
          </p:cNvPr>
          <p:cNvCxnSpPr>
            <a:cxnSpLocks/>
            <a:stCxn id="218" idx="0"/>
            <a:endCxn id="219" idx="3"/>
          </p:cNvCxnSpPr>
          <p:nvPr/>
        </p:nvCxnSpPr>
        <p:spPr>
          <a:xfrm>
            <a:off x="11294860" y="5699226"/>
            <a:ext cx="603817" cy="1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F361B49-294A-0864-A845-CFC53E535F0C}"/>
              </a:ext>
            </a:extLst>
          </p:cNvPr>
          <p:cNvCxnSpPr>
            <a:cxnSpLocks/>
            <a:stCxn id="204" idx="0"/>
            <a:endCxn id="209" idx="3"/>
          </p:cNvCxnSpPr>
          <p:nvPr/>
        </p:nvCxnSpPr>
        <p:spPr>
          <a:xfrm>
            <a:off x="8338629" y="4320998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Isosceles Triangle 15">
            <a:extLst>
              <a:ext uri="{FF2B5EF4-FFF2-40B4-BE49-F238E27FC236}">
                <a16:creationId xmlns:a16="http://schemas.microsoft.com/office/drawing/2014/main" id="{4E90110E-50DB-C8F4-D77C-36563534C260}"/>
              </a:ext>
            </a:extLst>
          </p:cNvPr>
          <p:cNvSpPr/>
          <p:nvPr/>
        </p:nvSpPr>
        <p:spPr>
          <a:xfrm rot="5400000">
            <a:off x="1124202" y="425400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5">
            <a:extLst>
              <a:ext uri="{FF2B5EF4-FFF2-40B4-BE49-F238E27FC236}">
                <a16:creationId xmlns:a16="http://schemas.microsoft.com/office/drawing/2014/main" id="{C9E91DEF-C850-EB1B-2439-88AA7581B9E3}"/>
              </a:ext>
            </a:extLst>
          </p:cNvPr>
          <p:cNvSpPr/>
          <p:nvPr/>
        </p:nvSpPr>
        <p:spPr>
          <a:xfrm rot="5400000">
            <a:off x="1224682" y="380307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5">
            <a:extLst>
              <a:ext uri="{FF2B5EF4-FFF2-40B4-BE49-F238E27FC236}">
                <a16:creationId xmlns:a16="http://schemas.microsoft.com/office/drawing/2014/main" id="{1CF5BE32-24E3-6FEF-35A0-7810E3420D9A}"/>
              </a:ext>
            </a:extLst>
          </p:cNvPr>
          <p:cNvSpPr/>
          <p:nvPr/>
        </p:nvSpPr>
        <p:spPr>
          <a:xfrm rot="5400000">
            <a:off x="4675020" y="380332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sosceles Triangle 15">
            <a:extLst>
              <a:ext uri="{FF2B5EF4-FFF2-40B4-BE49-F238E27FC236}">
                <a16:creationId xmlns:a16="http://schemas.microsoft.com/office/drawing/2014/main" id="{AD1BFFB6-B78D-24A0-FAEA-E18C471E8049}"/>
              </a:ext>
            </a:extLst>
          </p:cNvPr>
          <p:cNvSpPr/>
          <p:nvPr/>
        </p:nvSpPr>
        <p:spPr>
          <a:xfrm rot="5400000">
            <a:off x="4604022" y="42360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5">
            <a:extLst>
              <a:ext uri="{FF2B5EF4-FFF2-40B4-BE49-F238E27FC236}">
                <a16:creationId xmlns:a16="http://schemas.microsoft.com/office/drawing/2014/main" id="{2F70F9EA-4FDA-617C-FEA5-8591FBEBEF8F}"/>
              </a:ext>
            </a:extLst>
          </p:cNvPr>
          <p:cNvSpPr/>
          <p:nvPr/>
        </p:nvSpPr>
        <p:spPr>
          <a:xfrm rot="5400000">
            <a:off x="4399073" y="53119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5">
            <a:extLst>
              <a:ext uri="{FF2B5EF4-FFF2-40B4-BE49-F238E27FC236}">
                <a16:creationId xmlns:a16="http://schemas.microsoft.com/office/drawing/2014/main" id="{BE82BC9D-1CD0-7696-454A-79C04A0BD993}"/>
              </a:ext>
            </a:extLst>
          </p:cNvPr>
          <p:cNvSpPr/>
          <p:nvPr/>
        </p:nvSpPr>
        <p:spPr>
          <a:xfrm rot="5400000">
            <a:off x="3838521" y="53096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15">
            <a:extLst>
              <a:ext uri="{FF2B5EF4-FFF2-40B4-BE49-F238E27FC236}">
                <a16:creationId xmlns:a16="http://schemas.microsoft.com/office/drawing/2014/main" id="{8220D09C-6A5A-AB70-074C-820B1188C734}"/>
              </a:ext>
            </a:extLst>
          </p:cNvPr>
          <p:cNvSpPr/>
          <p:nvPr/>
        </p:nvSpPr>
        <p:spPr>
          <a:xfrm rot="5400000">
            <a:off x="1224682" y="510327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15">
            <a:extLst>
              <a:ext uri="{FF2B5EF4-FFF2-40B4-BE49-F238E27FC236}">
                <a16:creationId xmlns:a16="http://schemas.microsoft.com/office/drawing/2014/main" id="{0F015E18-B68D-7D24-45E6-D83516BBC5C6}"/>
              </a:ext>
            </a:extLst>
          </p:cNvPr>
          <p:cNvSpPr/>
          <p:nvPr/>
        </p:nvSpPr>
        <p:spPr>
          <a:xfrm rot="5400000">
            <a:off x="4535362" y="45793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Isosceles Triangle 15">
            <a:extLst>
              <a:ext uri="{FF2B5EF4-FFF2-40B4-BE49-F238E27FC236}">
                <a16:creationId xmlns:a16="http://schemas.microsoft.com/office/drawing/2014/main" id="{F0C8F52D-9285-6F6F-B7A5-EFD6931FA0DF}"/>
              </a:ext>
            </a:extLst>
          </p:cNvPr>
          <p:cNvSpPr/>
          <p:nvPr/>
        </p:nvSpPr>
        <p:spPr>
          <a:xfrm rot="5400000">
            <a:off x="8205349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Isosceles Triangle 15">
            <a:extLst>
              <a:ext uri="{FF2B5EF4-FFF2-40B4-BE49-F238E27FC236}">
                <a16:creationId xmlns:a16="http://schemas.microsoft.com/office/drawing/2014/main" id="{DEA64555-AB90-E96E-ACA4-755DEE2340A6}"/>
              </a:ext>
            </a:extLst>
          </p:cNvPr>
          <p:cNvSpPr/>
          <p:nvPr/>
        </p:nvSpPr>
        <p:spPr>
          <a:xfrm rot="5400000">
            <a:off x="8086444" y="500409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15">
            <a:extLst>
              <a:ext uri="{FF2B5EF4-FFF2-40B4-BE49-F238E27FC236}">
                <a16:creationId xmlns:a16="http://schemas.microsoft.com/office/drawing/2014/main" id="{BC94F6EA-61E5-8D4E-D2AB-965BE13CF237}"/>
              </a:ext>
            </a:extLst>
          </p:cNvPr>
          <p:cNvSpPr/>
          <p:nvPr/>
        </p:nvSpPr>
        <p:spPr>
          <a:xfrm rot="5400000">
            <a:off x="8007740" y="5264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15">
            <a:extLst>
              <a:ext uri="{FF2B5EF4-FFF2-40B4-BE49-F238E27FC236}">
                <a16:creationId xmlns:a16="http://schemas.microsoft.com/office/drawing/2014/main" id="{349720AC-3488-3E86-FE9E-8A42B8169321}"/>
              </a:ext>
            </a:extLst>
          </p:cNvPr>
          <p:cNvSpPr/>
          <p:nvPr/>
        </p:nvSpPr>
        <p:spPr>
          <a:xfrm rot="5400000">
            <a:off x="11532646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15">
            <a:extLst>
              <a:ext uri="{FF2B5EF4-FFF2-40B4-BE49-F238E27FC236}">
                <a16:creationId xmlns:a16="http://schemas.microsoft.com/office/drawing/2014/main" id="{3BEE4F5E-6A0B-AAA8-65B6-111161F6C400}"/>
              </a:ext>
            </a:extLst>
          </p:cNvPr>
          <p:cNvSpPr/>
          <p:nvPr/>
        </p:nvSpPr>
        <p:spPr>
          <a:xfrm rot="5400000">
            <a:off x="11868287" y="4268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3A2FD86-1939-33F2-F4A6-0F6071B45272}"/>
              </a:ext>
            </a:extLst>
          </p:cNvPr>
          <p:cNvCxnSpPr>
            <a:cxnSpLocks/>
            <a:stCxn id="209" idx="0"/>
            <a:endCxn id="210" idx="3"/>
          </p:cNvCxnSpPr>
          <p:nvPr/>
        </p:nvCxnSpPr>
        <p:spPr>
          <a:xfrm flipV="1">
            <a:off x="11665926" y="4320226"/>
            <a:ext cx="231428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Isosceles Triangle 15">
            <a:extLst>
              <a:ext uri="{FF2B5EF4-FFF2-40B4-BE49-F238E27FC236}">
                <a16:creationId xmlns:a16="http://schemas.microsoft.com/office/drawing/2014/main" id="{755DBD46-EB88-D11E-0584-1A8876BC4D66}"/>
              </a:ext>
            </a:extLst>
          </p:cNvPr>
          <p:cNvSpPr/>
          <p:nvPr/>
        </p:nvSpPr>
        <p:spPr>
          <a:xfrm rot="5400000">
            <a:off x="8676164" y="50107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15">
            <a:extLst>
              <a:ext uri="{FF2B5EF4-FFF2-40B4-BE49-F238E27FC236}">
                <a16:creationId xmlns:a16="http://schemas.microsoft.com/office/drawing/2014/main" id="{249FFDF3-96B0-1F56-8D87-BC1E19927423}"/>
              </a:ext>
            </a:extLst>
          </p:cNvPr>
          <p:cNvSpPr/>
          <p:nvPr/>
        </p:nvSpPr>
        <p:spPr>
          <a:xfrm rot="5400000">
            <a:off x="8643036" y="52691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15">
            <a:extLst>
              <a:ext uri="{FF2B5EF4-FFF2-40B4-BE49-F238E27FC236}">
                <a16:creationId xmlns:a16="http://schemas.microsoft.com/office/drawing/2014/main" id="{DDA09E57-4DA4-2438-DE84-01AB133312BF}"/>
              </a:ext>
            </a:extLst>
          </p:cNvPr>
          <p:cNvSpPr/>
          <p:nvPr/>
        </p:nvSpPr>
        <p:spPr>
          <a:xfrm rot="5400000">
            <a:off x="8604746" y="587120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Isosceles Triangle 15">
            <a:extLst>
              <a:ext uri="{FF2B5EF4-FFF2-40B4-BE49-F238E27FC236}">
                <a16:creationId xmlns:a16="http://schemas.microsoft.com/office/drawing/2014/main" id="{02FA6688-7B1E-BF48-95FC-42931D566F0C}"/>
              </a:ext>
            </a:extLst>
          </p:cNvPr>
          <p:cNvSpPr/>
          <p:nvPr/>
        </p:nvSpPr>
        <p:spPr>
          <a:xfrm rot="5400000">
            <a:off x="8624057" y="56570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15">
            <a:extLst>
              <a:ext uri="{FF2B5EF4-FFF2-40B4-BE49-F238E27FC236}">
                <a16:creationId xmlns:a16="http://schemas.microsoft.com/office/drawing/2014/main" id="{0E715896-4B4C-1553-F647-93F9DB26E77D}"/>
              </a:ext>
            </a:extLst>
          </p:cNvPr>
          <p:cNvSpPr/>
          <p:nvPr/>
        </p:nvSpPr>
        <p:spPr>
          <a:xfrm rot="5400000">
            <a:off x="10969424" y="56404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Isosceles Triangle 15">
            <a:extLst>
              <a:ext uri="{FF2B5EF4-FFF2-40B4-BE49-F238E27FC236}">
                <a16:creationId xmlns:a16="http://schemas.microsoft.com/office/drawing/2014/main" id="{02F4E4D0-B044-F480-35E7-1DC9F7CD98CF}"/>
              </a:ext>
            </a:extLst>
          </p:cNvPr>
          <p:cNvSpPr/>
          <p:nvPr/>
        </p:nvSpPr>
        <p:spPr>
          <a:xfrm rot="5400000">
            <a:off x="11161580" y="5647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Isosceles Triangle 15">
            <a:extLst>
              <a:ext uri="{FF2B5EF4-FFF2-40B4-BE49-F238E27FC236}">
                <a16:creationId xmlns:a16="http://schemas.microsoft.com/office/drawing/2014/main" id="{AEDF3DAD-7AAC-768E-B610-A20C3BBCF6ED}"/>
              </a:ext>
            </a:extLst>
          </p:cNvPr>
          <p:cNvSpPr/>
          <p:nvPr/>
        </p:nvSpPr>
        <p:spPr>
          <a:xfrm rot="5400000">
            <a:off x="11869610" y="564814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F1B4BB3-F6CA-9DC1-6521-E8172A9946F3}"/>
              </a:ext>
            </a:extLst>
          </p:cNvPr>
          <p:cNvCxnSpPr>
            <a:cxnSpLocks/>
            <a:endCxn id="218" idx="3"/>
          </p:cNvCxnSpPr>
          <p:nvPr/>
        </p:nvCxnSpPr>
        <p:spPr>
          <a:xfrm>
            <a:off x="11102704" y="5692602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837395-13FC-3E48-30B2-600D64605210}"/>
              </a:ext>
            </a:extLst>
          </p:cNvPr>
          <p:cNvSpPr txBox="1"/>
          <p:nvPr/>
        </p:nvSpPr>
        <p:spPr>
          <a:xfrm>
            <a:off x="4508889" y="1792830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17" name="Isosceles Triangle 15">
            <a:extLst>
              <a:ext uri="{FF2B5EF4-FFF2-40B4-BE49-F238E27FC236}">
                <a16:creationId xmlns:a16="http://schemas.microsoft.com/office/drawing/2014/main" id="{C6365689-F1CD-902F-3210-AB20FFB7AE0B}"/>
              </a:ext>
            </a:extLst>
          </p:cNvPr>
          <p:cNvSpPr/>
          <p:nvPr/>
        </p:nvSpPr>
        <p:spPr>
          <a:xfrm rot="16200000" flipH="1">
            <a:off x="4400042" y="19332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5">
            <a:extLst>
              <a:ext uri="{FF2B5EF4-FFF2-40B4-BE49-F238E27FC236}">
                <a16:creationId xmlns:a16="http://schemas.microsoft.com/office/drawing/2014/main" id="{6011AD84-ED45-03F5-F1D6-DC2DB46E2284}"/>
              </a:ext>
            </a:extLst>
          </p:cNvPr>
          <p:cNvSpPr/>
          <p:nvPr/>
        </p:nvSpPr>
        <p:spPr>
          <a:xfrm rot="16200000" flipH="1">
            <a:off x="3872455" y="19426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28ECBB-BEFD-B4A1-A8FB-77A2AF392E62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4027988" y="1985366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7FA7C4-0CE2-54B0-3616-AEA5E82A6EC4}"/>
              </a:ext>
            </a:extLst>
          </p:cNvPr>
          <p:cNvSpPr txBox="1"/>
          <p:nvPr/>
        </p:nvSpPr>
        <p:spPr>
          <a:xfrm>
            <a:off x="4517687" y="4765427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25" name="Isosceles Triangle 15">
            <a:extLst>
              <a:ext uri="{FF2B5EF4-FFF2-40B4-BE49-F238E27FC236}">
                <a16:creationId xmlns:a16="http://schemas.microsoft.com/office/drawing/2014/main" id="{2104D60D-42E6-E91C-E951-DC3A3BE331F4}"/>
              </a:ext>
            </a:extLst>
          </p:cNvPr>
          <p:cNvSpPr/>
          <p:nvPr/>
        </p:nvSpPr>
        <p:spPr>
          <a:xfrm rot="16200000" flipH="1">
            <a:off x="4408840" y="49152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5">
            <a:extLst>
              <a:ext uri="{FF2B5EF4-FFF2-40B4-BE49-F238E27FC236}">
                <a16:creationId xmlns:a16="http://schemas.microsoft.com/office/drawing/2014/main" id="{BC7D9590-DA47-C5C4-850C-F71F4F0D92D7}"/>
              </a:ext>
            </a:extLst>
          </p:cNvPr>
          <p:cNvSpPr/>
          <p:nvPr/>
        </p:nvSpPr>
        <p:spPr>
          <a:xfrm rot="16200000" flipH="1">
            <a:off x="3874031" y="4913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22462D-9E90-E295-C6FB-C4A031559674}"/>
              </a:ext>
            </a:extLst>
          </p:cNvPr>
          <p:cNvCxnSpPr>
            <a:cxnSpLocks/>
          </p:cNvCxnSpPr>
          <p:nvPr/>
        </p:nvCxnSpPr>
        <p:spPr>
          <a:xfrm flipV="1">
            <a:off x="4020137" y="4965800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3">
            <a:extLst>
              <a:ext uri="{FF2B5EF4-FFF2-40B4-BE49-F238E27FC236}">
                <a16:creationId xmlns:a16="http://schemas.microsoft.com/office/drawing/2014/main" id="{DA070DFE-B822-0BAA-9EA9-A47ABD46AB39}"/>
              </a:ext>
            </a:extLst>
          </p:cNvPr>
          <p:cNvCxnSpPr>
            <a:cxnSpLocks/>
            <a:stCxn id="199" idx="0"/>
          </p:cNvCxnSpPr>
          <p:nvPr/>
        </p:nvCxnSpPr>
        <p:spPr>
          <a:xfrm>
            <a:off x="3971801" y="5361711"/>
            <a:ext cx="4643033" cy="566164"/>
          </a:xfrm>
          <a:prstGeom prst="bentConnector3">
            <a:avLst>
              <a:gd name="adj1" fmla="val 2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F1D2FC08-C1AA-F1D2-E665-680062115C32}"/>
              </a:ext>
            </a:extLst>
          </p:cNvPr>
          <p:cNvSpPr/>
          <p:nvPr/>
        </p:nvSpPr>
        <p:spPr>
          <a:xfrm>
            <a:off x="1110161" y="5618052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CE72F7-BBFF-6867-6709-48FC4C1305F1}"/>
              </a:ext>
            </a:extLst>
          </p:cNvPr>
          <p:cNvSpPr txBox="1"/>
          <p:nvPr/>
        </p:nvSpPr>
        <p:spPr>
          <a:xfrm>
            <a:off x="1461552" y="5559133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68" name="Isosceles Triangle 15">
            <a:extLst>
              <a:ext uri="{FF2B5EF4-FFF2-40B4-BE49-F238E27FC236}">
                <a16:creationId xmlns:a16="http://schemas.microsoft.com/office/drawing/2014/main" id="{10F5DA83-4D3E-8FD5-49B0-B823131BA6FA}"/>
              </a:ext>
            </a:extLst>
          </p:cNvPr>
          <p:cNvSpPr/>
          <p:nvPr/>
        </p:nvSpPr>
        <p:spPr>
          <a:xfrm rot="5400000">
            <a:off x="1188542" y="53028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15">
            <a:extLst>
              <a:ext uri="{FF2B5EF4-FFF2-40B4-BE49-F238E27FC236}">
                <a16:creationId xmlns:a16="http://schemas.microsoft.com/office/drawing/2014/main" id="{F0A8DB97-ADA3-F62D-B2F8-82173FA7B3FE}"/>
              </a:ext>
            </a:extLst>
          </p:cNvPr>
          <p:cNvSpPr/>
          <p:nvPr/>
        </p:nvSpPr>
        <p:spPr>
          <a:xfrm rot="16200000" flipH="1">
            <a:off x="1035933" y="592603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14F8B4-A03B-450D-274D-28FEF464491C}"/>
              </a:ext>
            </a:extLst>
          </p:cNvPr>
          <p:cNvSpPr txBox="1"/>
          <p:nvPr/>
        </p:nvSpPr>
        <p:spPr>
          <a:xfrm>
            <a:off x="1145387" y="5821765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cxnSp>
        <p:nvCxnSpPr>
          <p:cNvPr id="73" name="Connector: Elbow 49">
            <a:extLst>
              <a:ext uri="{FF2B5EF4-FFF2-40B4-BE49-F238E27FC236}">
                <a16:creationId xmlns:a16="http://schemas.microsoft.com/office/drawing/2014/main" id="{F00AC055-7336-CC8A-B14E-087DF5B6B130}"/>
              </a:ext>
            </a:extLst>
          </p:cNvPr>
          <p:cNvCxnSpPr>
            <a:cxnSpLocks/>
            <a:stCxn id="68" idx="3"/>
            <a:endCxn id="69" idx="5"/>
          </p:cNvCxnSpPr>
          <p:nvPr/>
        </p:nvCxnSpPr>
        <p:spPr>
          <a:xfrm rot="10800000" flipV="1">
            <a:off x="1117107" y="5354916"/>
            <a:ext cx="100502" cy="663814"/>
          </a:xfrm>
          <a:prstGeom prst="bentConnector4">
            <a:avLst>
              <a:gd name="adj1" fmla="val 239391"/>
              <a:gd name="adj2" fmla="val 949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8848D56A-F0D6-3E0B-A342-E1E427809D39}"/>
              </a:ext>
            </a:extLst>
          </p:cNvPr>
          <p:cNvSpPr/>
          <p:nvPr/>
        </p:nvSpPr>
        <p:spPr>
          <a:xfrm>
            <a:off x="1102302" y="2697318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AB8CAA-4C04-9553-3E2D-D3C805391069}"/>
              </a:ext>
            </a:extLst>
          </p:cNvPr>
          <p:cNvSpPr txBox="1"/>
          <p:nvPr/>
        </p:nvSpPr>
        <p:spPr>
          <a:xfrm>
            <a:off x="1453693" y="2638399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77" name="Isosceles Triangle 15">
            <a:extLst>
              <a:ext uri="{FF2B5EF4-FFF2-40B4-BE49-F238E27FC236}">
                <a16:creationId xmlns:a16="http://schemas.microsoft.com/office/drawing/2014/main" id="{F2025A79-32D3-CAB4-F433-BF5F53BFE2DA}"/>
              </a:ext>
            </a:extLst>
          </p:cNvPr>
          <p:cNvSpPr/>
          <p:nvPr/>
        </p:nvSpPr>
        <p:spPr>
          <a:xfrm rot="16200000" flipH="1">
            <a:off x="1028074" y="300530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EBD530-4912-816A-CF11-2B8C903FB075}"/>
              </a:ext>
            </a:extLst>
          </p:cNvPr>
          <p:cNvSpPr txBox="1"/>
          <p:nvPr/>
        </p:nvSpPr>
        <p:spPr>
          <a:xfrm>
            <a:off x="1137528" y="2901031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sp>
        <p:nvSpPr>
          <p:cNvPr id="79" name="Isosceles Triangle 15">
            <a:extLst>
              <a:ext uri="{FF2B5EF4-FFF2-40B4-BE49-F238E27FC236}">
                <a16:creationId xmlns:a16="http://schemas.microsoft.com/office/drawing/2014/main" id="{1D09CF47-CAF1-2DE0-1A53-F033EE10D943}"/>
              </a:ext>
            </a:extLst>
          </p:cNvPr>
          <p:cNvSpPr/>
          <p:nvPr/>
        </p:nvSpPr>
        <p:spPr>
          <a:xfrm rot="5400000">
            <a:off x="1164350" y="239082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49">
            <a:extLst>
              <a:ext uri="{FF2B5EF4-FFF2-40B4-BE49-F238E27FC236}">
                <a16:creationId xmlns:a16="http://schemas.microsoft.com/office/drawing/2014/main" id="{CC15E84C-342D-9F5A-622E-3CD70A366F57}"/>
              </a:ext>
            </a:extLst>
          </p:cNvPr>
          <p:cNvCxnSpPr>
            <a:cxnSpLocks/>
            <a:stCxn id="79" idx="3"/>
            <a:endCxn id="77" idx="0"/>
          </p:cNvCxnSpPr>
          <p:nvPr/>
        </p:nvCxnSpPr>
        <p:spPr>
          <a:xfrm rot="10800000" flipV="1">
            <a:off x="1057141" y="2442934"/>
            <a:ext cx="136276" cy="614476"/>
          </a:xfrm>
          <a:prstGeom prst="bentConnector3">
            <a:avLst>
              <a:gd name="adj1" fmla="val 129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15">
            <a:extLst>
              <a:ext uri="{FF2B5EF4-FFF2-40B4-BE49-F238E27FC236}">
                <a16:creationId xmlns:a16="http://schemas.microsoft.com/office/drawing/2014/main" id="{777A3A53-F273-33E7-A45D-AFA805A674BD}"/>
              </a:ext>
            </a:extLst>
          </p:cNvPr>
          <p:cNvSpPr/>
          <p:nvPr/>
        </p:nvSpPr>
        <p:spPr>
          <a:xfrm rot="5400000">
            <a:off x="297098" y="425025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15">
            <a:extLst>
              <a:ext uri="{FF2B5EF4-FFF2-40B4-BE49-F238E27FC236}">
                <a16:creationId xmlns:a16="http://schemas.microsoft.com/office/drawing/2014/main" id="{76B97AD0-83FA-C6F3-45CA-5EA9DF04AB4A}"/>
              </a:ext>
            </a:extLst>
          </p:cNvPr>
          <p:cNvSpPr/>
          <p:nvPr/>
        </p:nvSpPr>
        <p:spPr>
          <a:xfrm rot="5400000">
            <a:off x="309833" y="380879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15">
            <a:extLst>
              <a:ext uri="{FF2B5EF4-FFF2-40B4-BE49-F238E27FC236}">
                <a16:creationId xmlns:a16="http://schemas.microsoft.com/office/drawing/2014/main" id="{C04FDDA3-1804-CABC-B52B-B781F16B3108}"/>
              </a:ext>
            </a:extLst>
          </p:cNvPr>
          <p:cNvSpPr/>
          <p:nvPr/>
        </p:nvSpPr>
        <p:spPr>
          <a:xfrm rot="5400000">
            <a:off x="309474" y="167691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06F422-F6DF-3D51-72EC-0BAF672EEA51}"/>
              </a:ext>
            </a:extLst>
          </p:cNvPr>
          <p:cNvCxnSpPr>
            <a:cxnSpLocks/>
            <a:endCxn id="195" idx="3"/>
          </p:cNvCxnSpPr>
          <p:nvPr/>
        </p:nvCxnSpPr>
        <p:spPr>
          <a:xfrm>
            <a:off x="332563" y="3854970"/>
            <a:ext cx="921186" cy="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A7A7D79-3F53-AFEB-8F45-1D33FBC5CA71}"/>
              </a:ext>
            </a:extLst>
          </p:cNvPr>
          <p:cNvCxnSpPr>
            <a:cxnSpLocks/>
            <a:stCxn id="96" idx="0"/>
            <a:endCxn id="194" idx="3"/>
          </p:cNvCxnSpPr>
          <p:nvPr/>
        </p:nvCxnSpPr>
        <p:spPr>
          <a:xfrm>
            <a:off x="430378" y="4302363"/>
            <a:ext cx="722891" cy="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5">
            <a:extLst>
              <a:ext uri="{FF2B5EF4-FFF2-40B4-BE49-F238E27FC236}">
                <a16:creationId xmlns:a16="http://schemas.microsoft.com/office/drawing/2014/main" id="{2BA5FDE8-6777-B907-9C7B-98BCCD38D2FF}"/>
              </a:ext>
            </a:extLst>
          </p:cNvPr>
          <p:cNvSpPr/>
          <p:nvPr/>
        </p:nvSpPr>
        <p:spPr>
          <a:xfrm rot="5400000">
            <a:off x="302223" y="8782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1E5CDE-B339-C501-872C-BFAB6C89023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324953" y="906609"/>
            <a:ext cx="966504" cy="1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5">
            <a:extLst>
              <a:ext uri="{FF2B5EF4-FFF2-40B4-BE49-F238E27FC236}">
                <a16:creationId xmlns:a16="http://schemas.microsoft.com/office/drawing/2014/main" id="{860FC454-CDD6-9EAC-3089-EADB438FA8D4}"/>
              </a:ext>
            </a:extLst>
          </p:cNvPr>
          <p:cNvSpPr/>
          <p:nvPr/>
        </p:nvSpPr>
        <p:spPr>
          <a:xfrm rot="5400000">
            <a:off x="284942" y="13322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C77A532-022A-FF2F-F37D-C1688ECDA7E0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307672" y="1357767"/>
            <a:ext cx="865746" cy="2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633CA6-2471-146B-AE5B-8F45622763E2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03969" y="1706542"/>
            <a:ext cx="629581" cy="1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31">
            <a:extLst>
              <a:ext uri="{FF2B5EF4-FFF2-40B4-BE49-F238E27FC236}">
                <a16:creationId xmlns:a16="http://schemas.microsoft.com/office/drawing/2014/main" id="{33769B57-7FCB-8EE5-540B-917A7BA864BC}"/>
              </a:ext>
            </a:extLst>
          </p:cNvPr>
          <p:cNvCxnSpPr>
            <a:cxnSpLocks/>
            <a:endCxn id="175" idx="3"/>
          </p:cNvCxnSpPr>
          <p:nvPr/>
        </p:nvCxnSpPr>
        <p:spPr>
          <a:xfrm rot="16200000" flipH="1">
            <a:off x="-669998" y="2914922"/>
            <a:ext cx="2927336" cy="5148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D752A3D-AA9C-1FD9-80DE-D0EE93417B02}"/>
              </a:ext>
            </a:extLst>
          </p:cNvPr>
          <p:cNvSpPr/>
          <p:nvPr/>
        </p:nvSpPr>
        <p:spPr>
          <a:xfrm>
            <a:off x="11755192" y="901893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0E2275-0132-768D-7FD1-A9B7FCEF926F}"/>
              </a:ext>
            </a:extLst>
          </p:cNvPr>
          <p:cNvSpPr/>
          <p:nvPr/>
        </p:nvSpPr>
        <p:spPr>
          <a:xfrm>
            <a:off x="894210" y="2855371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F3DC23-9027-C0FC-7E9A-122EDB12079B}"/>
              </a:ext>
            </a:extLst>
          </p:cNvPr>
          <p:cNvSpPr/>
          <p:nvPr/>
        </p:nvSpPr>
        <p:spPr>
          <a:xfrm>
            <a:off x="151878" y="74154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F56EA7-AA63-981A-35EA-8162C71EA2A8}"/>
              </a:ext>
            </a:extLst>
          </p:cNvPr>
          <p:cNvSpPr/>
          <p:nvPr/>
        </p:nvSpPr>
        <p:spPr>
          <a:xfrm>
            <a:off x="151878" y="117842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6B4168-FDB3-419F-368A-361DA5EA9C8A}"/>
              </a:ext>
            </a:extLst>
          </p:cNvPr>
          <p:cNvSpPr/>
          <p:nvPr/>
        </p:nvSpPr>
        <p:spPr>
          <a:xfrm>
            <a:off x="172198" y="159498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4EE426-7675-471C-50D2-FD26148A8459}"/>
              </a:ext>
            </a:extLst>
          </p:cNvPr>
          <p:cNvSpPr/>
          <p:nvPr/>
        </p:nvSpPr>
        <p:spPr>
          <a:xfrm>
            <a:off x="3739712" y="2266009"/>
            <a:ext cx="373770" cy="36568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CFF63-77AD-7AED-9B69-0721C0CBBE43}"/>
              </a:ext>
            </a:extLst>
          </p:cNvPr>
          <p:cNvSpPr/>
          <p:nvPr/>
        </p:nvSpPr>
        <p:spPr>
          <a:xfrm>
            <a:off x="370114" y="326571"/>
            <a:ext cx="11560629" cy="5941707"/>
          </a:xfrm>
          <a:prstGeom prst="roundRect">
            <a:avLst>
              <a:gd name="adj" fmla="val 2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E83B10E-2B2E-4FB2-A762-D9BC15CC631E}"/>
              </a:ext>
            </a:extLst>
          </p:cNvPr>
          <p:cNvSpPr/>
          <p:nvPr/>
        </p:nvSpPr>
        <p:spPr>
          <a:xfrm>
            <a:off x="758189" y="410065"/>
            <a:ext cx="11040926" cy="28350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5346D1C-82C5-FE9C-C042-E2D693AFED0A}"/>
              </a:ext>
            </a:extLst>
          </p:cNvPr>
          <p:cNvSpPr/>
          <p:nvPr/>
        </p:nvSpPr>
        <p:spPr>
          <a:xfrm>
            <a:off x="4413990" y="668413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1E579D-9C76-4B06-D47F-C295BC5A7AF1}"/>
              </a:ext>
            </a:extLst>
          </p:cNvPr>
          <p:cNvSpPr/>
          <p:nvPr/>
        </p:nvSpPr>
        <p:spPr>
          <a:xfrm>
            <a:off x="8590462" y="1677186"/>
            <a:ext cx="2663794" cy="134855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F50F402-6144-1B4D-BA5F-1BF162C2B210}"/>
              </a:ext>
            </a:extLst>
          </p:cNvPr>
          <p:cNvSpPr/>
          <p:nvPr/>
        </p:nvSpPr>
        <p:spPr>
          <a:xfrm>
            <a:off x="1213518" y="1786845"/>
            <a:ext cx="2770272" cy="784493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26F96-2E2F-9B2A-740A-C4B0A0F72BC2}"/>
              </a:ext>
            </a:extLst>
          </p:cNvPr>
          <p:cNvSpPr txBox="1"/>
          <p:nvPr/>
        </p:nvSpPr>
        <p:spPr>
          <a:xfrm>
            <a:off x="9004742" y="174232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Heat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A6C9E-EC32-0303-34A1-E48C366A8FF0}"/>
              </a:ext>
            </a:extLst>
          </p:cNvPr>
          <p:cNvSpPr txBox="1"/>
          <p:nvPr/>
        </p:nvSpPr>
        <p:spPr>
          <a:xfrm>
            <a:off x="5195471" y="644140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1B206-41ED-8EE7-17EC-F397FDCB762C}"/>
              </a:ext>
            </a:extLst>
          </p:cNvPr>
          <p:cNvSpPr txBox="1"/>
          <p:nvPr/>
        </p:nvSpPr>
        <p:spPr>
          <a:xfrm>
            <a:off x="1332112" y="1829009"/>
            <a:ext cx="25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270F0-E990-5CEF-8E89-B43E59C9A300}"/>
              </a:ext>
            </a:extLst>
          </p:cNvPr>
          <p:cNvSpPr txBox="1"/>
          <p:nvPr/>
        </p:nvSpPr>
        <p:spPr>
          <a:xfrm>
            <a:off x="1340577" y="638262"/>
            <a:ext cx="259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upper_desired_tempWstatus</a:t>
            </a:r>
            <a:endParaRPr lang="en-US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B2BF9-7A57-7323-6D99-62ED6FE89560}"/>
              </a:ext>
            </a:extLst>
          </p:cNvPr>
          <p:cNvSpPr txBox="1"/>
          <p:nvPr/>
        </p:nvSpPr>
        <p:spPr>
          <a:xfrm>
            <a:off x="1209594" y="1071230"/>
            <a:ext cx="2575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lower_desired_tempWstatus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FC8A6-3D26-8FC4-7E5B-9E5025B8DCC6}"/>
              </a:ext>
            </a:extLst>
          </p:cNvPr>
          <p:cNvSpPr txBox="1"/>
          <p:nvPr/>
        </p:nvSpPr>
        <p:spPr>
          <a:xfrm>
            <a:off x="1156825" y="1392230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0B941F2-550F-D819-5C52-F585D5AE8893}"/>
              </a:ext>
            </a:extLst>
          </p:cNvPr>
          <p:cNvSpPr/>
          <p:nvPr/>
        </p:nvSpPr>
        <p:spPr>
          <a:xfrm rot="5400000">
            <a:off x="1004483" y="16544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60C48-2C36-6C73-F72B-C67E207B164F}"/>
              </a:ext>
            </a:extLst>
          </p:cNvPr>
          <p:cNvSpPr txBox="1"/>
          <p:nvPr/>
        </p:nvSpPr>
        <p:spPr>
          <a:xfrm>
            <a:off x="2354595" y="2271995"/>
            <a:ext cx="153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regulator_mode</a:t>
            </a:r>
            <a:endParaRPr lang="en-US" sz="1600" i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9DE934-0D6D-2BFE-74F3-3576D1CCCF81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1342926" y="907089"/>
            <a:ext cx="3324748" cy="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5DBCD-F89E-0286-CF4E-8680E534B89C}"/>
              </a:ext>
            </a:extLst>
          </p:cNvPr>
          <p:cNvCxnSpPr>
            <a:cxnSpLocks/>
          </p:cNvCxnSpPr>
          <p:nvPr/>
        </p:nvCxnSpPr>
        <p:spPr>
          <a:xfrm>
            <a:off x="1272860" y="1363646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39F208-4BDD-AE55-D74B-5A733709E0A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137763" y="1703326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60295C8-F405-833D-99EE-40F63E4AACB1}"/>
              </a:ext>
            </a:extLst>
          </p:cNvPr>
          <p:cNvCxnSpPr>
            <a:cxnSpLocks/>
            <a:endCxn id="99" idx="5"/>
          </p:cNvCxnSpPr>
          <p:nvPr/>
        </p:nvCxnSpPr>
        <p:spPr>
          <a:xfrm rot="16200000" flipH="1">
            <a:off x="961684" y="1958722"/>
            <a:ext cx="568946" cy="84277"/>
          </a:xfrm>
          <a:prstGeom prst="bentConnector3">
            <a:avLst>
              <a:gd name="adj1" fmla="val 924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F7C463B-3065-251E-CB2B-402F710BED6A}"/>
              </a:ext>
            </a:extLst>
          </p:cNvPr>
          <p:cNvCxnSpPr>
            <a:cxnSpLocks/>
            <a:stCxn id="62" idx="0"/>
            <a:endCxn id="61" idx="3"/>
          </p:cNvCxnSpPr>
          <p:nvPr/>
        </p:nvCxnSpPr>
        <p:spPr>
          <a:xfrm flipV="1">
            <a:off x="3973088" y="2445285"/>
            <a:ext cx="455563" cy="57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5209A6-5961-3FC0-0569-4255BED5E70B}"/>
              </a:ext>
            </a:extLst>
          </p:cNvPr>
          <p:cNvSpPr txBox="1"/>
          <p:nvPr/>
        </p:nvSpPr>
        <p:spPr>
          <a:xfrm>
            <a:off x="6828432" y="924484"/>
            <a:ext cx="1509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displayed_temp</a:t>
            </a:r>
            <a:endParaRPr lang="en-US" sz="16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AD9E8A-6A73-F24F-E0B6-3EC546DCADA3}"/>
              </a:ext>
            </a:extLst>
          </p:cNvPr>
          <p:cNvSpPr txBox="1"/>
          <p:nvPr/>
        </p:nvSpPr>
        <p:spPr>
          <a:xfrm>
            <a:off x="6641727" y="1230379"/>
            <a:ext cx="156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regulator_status</a:t>
            </a:r>
            <a:endParaRPr lang="en-US" sz="16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87812-8F29-5196-AFCF-62070C785968}"/>
              </a:ext>
            </a:extLst>
          </p:cNvPr>
          <p:cNvSpPr txBox="1"/>
          <p:nvPr/>
        </p:nvSpPr>
        <p:spPr>
          <a:xfrm>
            <a:off x="6207441" y="1973831"/>
            <a:ext cx="194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</a:t>
            </a:r>
            <a:endParaRPr lang="en-US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F212A6-A9AD-8C59-1BBD-3B03314F000C}"/>
              </a:ext>
            </a:extLst>
          </p:cNvPr>
          <p:cNvSpPr txBox="1"/>
          <p:nvPr/>
        </p:nvSpPr>
        <p:spPr>
          <a:xfrm>
            <a:off x="6147143" y="2219603"/>
            <a:ext cx="1921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</a:t>
            </a:r>
            <a:endParaRPr lang="en-US" sz="16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ECAB2D-D46B-9975-7CFE-5D88BB7EC06A}"/>
              </a:ext>
            </a:extLst>
          </p:cNvPr>
          <p:cNvSpPr txBox="1"/>
          <p:nvPr/>
        </p:nvSpPr>
        <p:spPr>
          <a:xfrm>
            <a:off x="9747119" y="2598097"/>
            <a:ext cx="125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heat_control</a:t>
            </a:r>
            <a:endParaRPr lang="en-US" sz="1600" i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A79F5A-8162-3132-15C3-7992C4AF9A71}"/>
              </a:ext>
            </a:extLst>
          </p:cNvPr>
          <p:cNvCxnSpPr>
            <a:cxnSpLocks/>
            <a:stCxn id="132" idx="0"/>
            <a:endCxn id="146" idx="3"/>
          </p:cNvCxnSpPr>
          <p:nvPr/>
        </p:nvCxnSpPr>
        <p:spPr>
          <a:xfrm>
            <a:off x="8202165" y="2126712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C024A3B-13D6-2899-6640-5494AFF99A6D}"/>
              </a:ext>
            </a:extLst>
          </p:cNvPr>
          <p:cNvCxnSpPr>
            <a:cxnSpLocks/>
            <a:stCxn id="133" idx="0"/>
            <a:endCxn id="147" idx="3"/>
          </p:cNvCxnSpPr>
          <p:nvPr/>
        </p:nvCxnSpPr>
        <p:spPr>
          <a:xfrm>
            <a:off x="8123461" y="2387313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DA450BE-F9F8-5673-5D1E-F22B4472C1E9}"/>
              </a:ext>
            </a:extLst>
          </p:cNvPr>
          <p:cNvCxnSpPr>
            <a:cxnSpLocks/>
            <a:stCxn id="16" idx="0"/>
            <a:endCxn id="148" idx="3"/>
          </p:cNvCxnSpPr>
          <p:nvPr/>
        </p:nvCxnSpPr>
        <p:spPr>
          <a:xfrm>
            <a:off x="1137763" y="1706542"/>
            <a:ext cx="7483653" cy="1013172"/>
          </a:xfrm>
          <a:prstGeom prst="bentConnector3">
            <a:avLst>
              <a:gd name="adj1" fmla="val 406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F39FE04-116E-932D-1200-2E98154F4D36}"/>
              </a:ext>
            </a:extLst>
          </p:cNvPr>
          <p:cNvCxnSpPr>
            <a:cxnSpLocks/>
            <a:endCxn id="149" idx="3"/>
          </p:cNvCxnSpPr>
          <p:nvPr/>
        </p:nvCxnSpPr>
        <p:spPr>
          <a:xfrm>
            <a:off x="4089445" y="2453369"/>
            <a:ext cx="4512095" cy="428714"/>
          </a:xfrm>
          <a:prstGeom prst="bentConnector3">
            <a:avLst>
              <a:gd name="adj1" fmla="val -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C543A0-FA26-0AF4-93BC-0757B9977AFB}"/>
              </a:ext>
            </a:extLst>
          </p:cNvPr>
          <p:cNvCxnSpPr>
            <a:cxnSpLocks/>
            <a:stCxn id="158" idx="0"/>
            <a:endCxn id="159" idx="3"/>
          </p:cNvCxnSpPr>
          <p:nvPr/>
        </p:nvCxnSpPr>
        <p:spPr>
          <a:xfrm>
            <a:off x="11277301" y="2769739"/>
            <a:ext cx="594390" cy="1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766651-78B2-ABA9-06AA-AE426CC2EAAD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8389335" y="1076205"/>
            <a:ext cx="3206697" cy="19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32171E-94A5-AA10-F17D-DB6357D84159}"/>
              </a:ext>
            </a:extLst>
          </p:cNvPr>
          <p:cNvCxnSpPr>
            <a:cxnSpLocks/>
            <a:stCxn id="131" idx="0"/>
            <a:endCxn id="136" idx="3"/>
          </p:cNvCxnSpPr>
          <p:nvPr/>
        </p:nvCxnSpPr>
        <p:spPr>
          <a:xfrm>
            <a:off x="8321070" y="1391511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15">
            <a:extLst>
              <a:ext uri="{FF2B5EF4-FFF2-40B4-BE49-F238E27FC236}">
                <a16:creationId xmlns:a16="http://schemas.microsoft.com/office/drawing/2014/main" id="{065DC580-C4D3-5E81-2B2C-FD7D4814F630}"/>
              </a:ext>
            </a:extLst>
          </p:cNvPr>
          <p:cNvSpPr/>
          <p:nvPr/>
        </p:nvSpPr>
        <p:spPr>
          <a:xfrm rot="5400000">
            <a:off x="1144351" y="130566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15">
            <a:extLst>
              <a:ext uri="{FF2B5EF4-FFF2-40B4-BE49-F238E27FC236}">
                <a16:creationId xmlns:a16="http://schemas.microsoft.com/office/drawing/2014/main" id="{AE9A8CB9-659A-C485-0A1F-3AF84C3ECC4E}"/>
              </a:ext>
            </a:extLst>
          </p:cNvPr>
          <p:cNvSpPr/>
          <p:nvPr/>
        </p:nvSpPr>
        <p:spPr>
          <a:xfrm rot="5400000">
            <a:off x="1262390" y="8545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15">
            <a:extLst>
              <a:ext uri="{FF2B5EF4-FFF2-40B4-BE49-F238E27FC236}">
                <a16:creationId xmlns:a16="http://schemas.microsoft.com/office/drawing/2014/main" id="{94BE8029-78E7-8BC7-6093-06F6C0210972}"/>
              </a:ext>
            </a:extLst>
          </p:cNvPr>
          <p:cNvSpPr/>
          <p:nvPr/>
        </p:nvSpPr>
        <p:spPr>
          <a:xfrm rot="5400000">
            <a:off x="4638607" y="85498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15">
            <a:extLst>
              <a:ext uri="{FF2B5EF4-FFF2-40B4-BE49-F238E27FC236}">
                <a16:creationId xmlns:a16="http://schemas.microsoft.com/office/drawing/2014/main" id="{63C78224-1F61-C924-8864-231B37E9F6F3}"/>
              </a:ext>
            </a:extLst>
          </p:cNvPr>
          <p:cNvSpPr/>
          <p:nvPr/>
        </p:nvSpPr>
        <p:spPr>
          <a:xfrm rot="5400000">
            <a:off x="4567609" y="128766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15">
            <a:extLst>
              <a:ext uri="{FF2B5EF4-FFF2-40B4-BE49-F238E27FC236}">
                <a16:creationId xmlns:a16="http://schemas.microsoft.com/office/drawing/2014/main" id="{46C4F1E3-8E3A-D312-9BBB-9CEE8E0F0FBF}"/>
              </a:ext>
            </a:extLst>
          </p:cNvPr>
          <p:cNvSpPr/>
          <p:nvPr/>
        </p:nvSpPr>
        <p:spPr>
          <a:xfrm rot="5400000">
            <a:off x="4399584" y="23931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15">
            <a:extLst>
              <a:ext uri="{FF2B5EF4-FFF2-40B4-BE49-F238E27FC236}">
                <a16:creationId xmlns:a16="http://schemas.microsoft.com/office/drawing/2014/main" id="{669C49B8-8399-F6AF-8712-62FA7373EFDD}"/>
              </a:ext>
            </a:extLst>
          </p:cNvPr>
          <p:cNvSpPr/>
          <p:nvPr/>
        </p:nvSpPr>
        <p:spPr>
          <a:xfrm rot="5400000">
            <a:off x="3839808" y="239896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15">
            <a:extLst>
              <a:ext uri="{FF2B5EF4-FFF2-40B4-BE49-F238E27FC236}">
                <a16:creationId xmlns:a16="http://schemas.microsoft.com/office/drawing/2014/main" id="{EB513961-F0AB-C199-4C99-E0A5589FE044}"/>
              </a:ext>
            </a:extLst>
          </p:cNvPr>
          <p:cNvSpPr/>
          <p:nvPr/>
        </p:nvSpPr>
        <p:spPr>
          <a:xfrm rot="5400000">
            <a:off x="1207123" y="219264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5">
            <a:extLst>
              <a:ext uri="{FF2B5EF4-FFF2-40B4-BE49-F238E27FC236}">
                <a16:creationId xmlns:a16="http://schemas.microsoft.com/office/drawing/2014/main" id="{18C027BF-5D04-9407-5582-1B93F4C79462}"/>
              </a:ext>
            </a:extLst>
          </p:cNvPr>
          <p:cNvSpPr/>
          <p:nvPr/>
        </p:nvSpPr>
        <p:spPr>
          <a:xfrm rot="5400000">
            <a:off x="4498949" y="163097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5">
            <a:extLst>
              <a:ext uri="{FF2B5EF4-FFF2-40B4-BE49-F238E27FC236}">
                <a16:creationId xmlns:a16="http://schemas.microsoft.com/office/drawing/2014/main" id="{DFA060D6-B0C9-B6E2-2C85-49E793970B14}"/>
              </a:ext>
            </a:extLst>
          </p:cNvPr>
          <p:cNvSpPr/>
          <p:nvPr/>
        </p:nvSpPr>
        <p:spPr>
          <a:xfrm rot="5400000">
            <a:off x="8256454" y="103628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5">
            <a:extLst>
              <a:ext uri="{FF2B5EF4-FFF2-40B4-BE49-F238E27FC236}">
                <a16:creationId xmlns:a16="http://schemas.microsoft.com/office/drawing/2014/main" id="{91418945-EC7C-1F8D-DD4C-0975F8D69F70}"/>
              </a:ext>
            </a:extLst>
          </p:cNvPr>
          <p:cNvSpPr/>
          <p:nvPr/>
        </p:nvSpPr>
        <p:spPr>
          <a:xfrm rot="5400000">
            <a:off x="8187790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5">
            <a:extLst>
              <a:ext uri="{FF2B5EF4-FFF2-40B4-BE49-F238E27FC236}">
                <a16:creationId xmlns:a16="http://schemas.microsoft.com/office/drawing/2014/main" id="{6A3951CA-860B-9BA8-E6BF-32A964466633}"/>
              </a:ext>
            </a:extLst>
          </p:cNvPr>
          <p:cNvSpPr/>
          <p:nvPr/>
        </p:nvSpPr>
        <p:spPr>
          <a:xfrm rot="5400000">
            <a:off x="8068885" y="207460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5">
            <a:extLst>
              <a:ext uri="{FF2B5EF4-FFF2-40B4-BE49-F238E27FC236}">
                <a16:creationId xmlns:a16="http://schemas.microsoft.com/office/drawing/2014/main" id="{4582D355-7F2D-A430-EBC0-24D19E7B8766}"/>
              </a:ext>
            </a:extLst>
          </p:cNvPr>
          <p:cNvSpPr/>
          <p:nvPr/>
        </p:nvSpPr>
        <p:spPr>
          <a:xfrm rot="5400000">
            <a:off x="7990181" y="233520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5">
            <a:extLst>
              <a:ext uri="{FF2B5EF4-FFF2-40B4-BE49-F238E27FC236}">
                <a16:creationId xmlns:a16="http://schemas.microsoft.com/office/drawing/2014/main" id="{A909C4E4-3826-F31F-DCA9-0DE29F0E38FD}"/>
              </a:ext>
            </a:extLst>
          </p:cNvPr>
          <p:cNvSpPr/>
          <p:nvPr/>
        </p:nvSpPr>
        <p:spPr>
          <a:xfrm rot="5400000">
            <a:off x="11566965" y="102409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5">
            <a:extLst>
              <a:ext uri="{FF2B5EF4-FFF2-40B4-BE49-F238E27FC236}">
                <a16:creationId xmlns:a16="http://schemas.microsoft.com/office/drawing/2014/main" id="{7275AA89-61A1-69B4-C8B6-0D316FF6BC09}"/>
              </a:ext>
            </a:extLst>
          </p:cNvPr>
          <p:cNvSpPr/>
          <p:nvPr/>
        </p:nvSpPr>
        <p:spPr>
          <a:xfrm rot="5400000">
            <a:off x="11879301" y="102567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5">
            <a:extLst>
              <a:ext uri="{FF2B5EF4-FFF2-40B4-BE49-F238E27FC236}">
                <a16:creationId xmlns:a16="http://schemas.microsoft.com/office/drawing/2014/main" id="{2CE7DD77-E057-B056-DB27-C48FB8763894}"/>
              </a:ext>
            </a:extLst>
          </p:cNvPr>
          <p:cNvSpPr/>
          <p:nvPr/>
        </p:nvSpPr>
        <p:spPr>
          <a:xfrm rot="5400000">
            <a:off x="11515087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5">
            <a:extLst>
              <a:ext uri="{FF2B5EF4-FFF2-40B4-BE49-F238E27FC236}">
                <a16:creationId xmlns:a16="http://schemas.microsoft.com/office/drawing/2014/main" id="{8D5DA483-909B-352A-97A2-5A9915170F6E}"/>
              </a:ext>
            </a:extLst>
          </p:cNvPr>
          <p:cNvSpPr/>
          <p:nvPr/>
        </p:nvSpPr>
        <p:spPr>
          <a:xfrm rot="5400000">
            <a:off x="11879009" y="1338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DA95CCD-946C-7A53-E38B-CEF79945110C}"/>
              </a:ext>
            </a:extLst>
          </p:cNvPr>
          <p:cNvCxnSpPr>
            <a:cxnSpLocks/>
            <a:stCxn id="136" idx="0"/>
            <a:endCxn id="137" idx="3"/>
          </p:cNvCxnSpPr>
          <p:nvPr/>
        </p:nvCxnSpPr>
        <p:spPr>
          <a:xfrm flipV="1">
            <a:off x="11648367" y="1390739"/>
            <a:ext cx="259709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985B8FD-C24B-1EF9-FF47-B4F8140BAF0C}"/>
              </a:ext>
            </a:extLst>
          </p:cNvPr>
          <p:cNvCxnSpPr>
            <a:cxnSpLocks/>
            <a:stCxn id="134" idx="0"/>
            <a:endCxn id="135" idx="3"/>
          </p:cNvCxnSpPr>
          <p:nvPr/>
        </p:nvCxnSpPr>
        <p:spPr>
          <a:xfrm>
            <a:off x="11700245" y="1076205"/>
            <a:ext cx="208123" cy="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Isosceles Triangle 15">
            <a:extLst>
              <a:ext uri="{FF2B5EF4-FFF2-40B4-BE49-F238E27FC236}">
                <a16:creationId xmlns:a16="http://schemas.microsoft.com/office/drawing/2014/main" id="{A0F66799-0D4B-AD03-C4D2-F5196272973A}"/>
              </a:ext>
            </a:extLst>
          </p:cNvPr>
          <p:cNvSpPr/>
          <p:nvPr/>
        </p:nvSpPr>
        <p:spPr>
          <a:xfrm rot="5400000">
            <a:off x="8658605" y="20812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5">
            <a:extLst>
              <a:ext uri="{FF2B5EF4-FFF2-40B4-BE49-F238E27FC236}">
                <a16:creationId xmlns:a16="http://schemas.microsoft.com/office/drawing/2014/main" id="{5B7182C3-B707-9D5F-3D59-41A5845754A3}"/>
              </a:ext>
            </a:extLst>
          </p:cNvPr>
          <p:cNvSpPr/>
          <p:nvPr/>
        </p:nvSpPr>
        <p:spPr>
          <a:xfrm rot="5400000">
            <a:off x="8625477" y="233964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5">
            <a:extLst>
              <a:ext uri="{FF2B5EF4-FFF2-40B4-BE49-F238E27FC236}">
                <a16:creationId xmlns:a16="http://schemas.microsoft.com/office/drawing/2014/main" id="{8275F243-23A5-3917-2232-0CBFA979CE39}"/>
              </a:ext>
            </a:extLst>
          </p:cNvPr>
          <p:cNvSpPr/>
          <p:nvPr/>
        </p:nvSpPr>
        <p:spPr>
          <a:xfrm rot="5400000">
            <a:off x="8592349" y="266760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5">
            <a:extLst>
              <a:ext uri="{FF2B5EF4-FFF2-40B4-BE49-F238E27FC236}">
                <a16:creationId xmlns:a16="http://schemas.microsoft.com/office/drawing/2014/main" id="{FFC004FF-DE8D-8FD9-8987-80D6991A9BC4}"/>
              </a:ext>
            </a:extLst>
          </p:cNvPr>
          <p:cNvSpPr/>
          <p:nvPr/>
        </p:nvSpPr>
        <p:spPr>
          <a:xfrm rot="5400000">
            <a:off x="8572473" y="282997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">
            <a:extLst>
              <a:ext uri="{FF2B5EF4-FFF2-40B4-BE49-F238E27FC236}">
                <a16:creationId xmlns:a16="http://schemas.microsoft.com/office/drawing/2014/main" id="{0992CD8D-2DA9-59F9-C08E-736B95D703C8}"/>
              </a:ext>
            </a:extLst>
          </p:cNvPr>
          <p:cNvSpPr/>
          <p:nvPr/>
        </p:nvSpPr>
        <p:spPr>
          <a:xfrm rot="5400000">
            <a:off x="10951865" y="27110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">
            <a:extLst>
              <a:ext uri="{FF2B5EF4-FFF2-40B4-BE49-F238E27FC236}">
                <a16:creationId xmlns:a16="http://schemas.microsoft.com/office/drawing/2014/main" id="{DF398E31-C1E7-0184-1E00-10B8F52EAA80}"/>
              </a:ext>
            </a:extLst>
          </p:cNvPr>
          <p:cNvSpPr/>
          <p:nvPr/>
        </p:nvSpPr>
        <p:spPr>
          <a:xfrm rot="5400000">
            <a:off x="11144021" y="2717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">
            <a:extLst>
              <a:ext uri="{FF2B5EF4-FFF2-40B4-BE49-F238E27FC236}">
                <a16:creationId xmlns:a16="http://schemas.microsoft.com/office/drawing/2014/main" id="{647F81FA-0283-1683-7D05-131F2B7609D2}"/>
              </a:ext>
            </a:extLst>
          </p:cNvPr>
          <p:cNvSpPr/>
          <p:nvPr/>
        </p:nvSpPr>
        <p:spPr>
          <a:xfrm rot="5400000">
            <a:off x="11842624" y="272808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5FF7E08-AF17-ADB0-EC02-671F2FCBDC0C}"/>
              </a:ext>
            </a:extLst>
          </p:cNvPr>
          <p:cNvCxnSpPr>
            <a:cxnSpLocks/>
            <a:endCxn id="158" idx="3"/>
          </p:cNvCxnSpPr>
          <p:nvPr/>
        </p:nvCxnSpPr>
        <p:spPr>
          <a:xfrm>
            <a:off x="11085145" y="2763115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Parallelogram 164">
            <a:extLst>
              <a:ext uri="{FF2B5EF4-FFF2-40B4-BE49-F238E27FC236}">
                <a16:creationId xmlns:a16="http://schemas.microsoft.com/office/drawing/2014/main" id="{1281D572-3935-616A-9A18-4553D648268D}"/>
              </a:ext>
            </a:extLst>
          </p:cNvPr>
          <p:cNvSpPr/>
          <p:nvPr/>
        </p:nvSpPr>
        <p:spPr>
          <a:xfrm>
            <a:off x="697584" y="3339552"/>
            <a:ext cx="11119090" cy="28271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arallelogram 165">
            <a:extLst>
              <a:ext uri="{FF2B5EF4-FFF2-40B4-BE49-F238E27FC236}">
                <a16:creationId xmlns:a16="http://schemas.microsoft.com/office/drawing/2014/main" id="{DF551093-E91A-5274-9FF3-F55227F480D9}"/>
              </a:ext>
            </a:extLst>
          </p:cNvPr>
          <p:cNvSpPr/>
          <p:nvPr/>
        </p:nvSpPr>
        <p:spPr>
          <a:xfrm>
            <a:off x="4431549" y="3597900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arallelogram 166">
            <a:extLst>
              <a:ext uri="{FF2B5EF4-FFF2-40B4-BE49-F238E27FC236}">
                <a16:creationId xmlns:a16="http://schemas.microsoft.com/office/drawing/2014/main" id="{19CF4349-0BC6-5021-6C8E-2B5EDDD96977}"/>
              </a:ext>
            </a:extLst>
          </p:cNvPr>
          <p:cNvSpPr/>
          <p:nvPr/>
        </p:nvSpPr>
        <p:spPr>
          <a:xfrm>
            <a:off x="8608021" y="4606673"/>
            <a:ext cx="2663794" cy="148304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Parallelogram 167">
            <a:extLst>
              <a:ext uri="{FF2B5EF4-FFF2-40B4-BE49-F238E27FC236}">
                <a16:creationId xmlns:a16="http://schemas.microsoft.com/office/drawing/2014/main" id="{C49E0242-B429-0B53-56E8-A0738577782E}"/>
              </a:ext>
            </a:extLst>
          </p:cNvPr>
          <p:cNvSpPr/>
          <p:nvPr/>
        </p:nvSpPr>
        <p:spPr>
          <a:xfrm>
            <a:off x="1231077" y="4735187"/>
            <a:ext cx="2770272" cy="78023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3127789-F42E-C020-9D4B-2C9A7203BCA2}"/>
              </a:ext>
            </a:extLst>
          </p:cNvPr>
          <p:cNvSpPr txBox="1"/>
          <p:nvPr/>
        </p:nvSpPr>
        <p:spPr>
          <a:xfrm>
            <a:off x="9234333" y="4671809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Alarm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71372E3-93B9-C307-1CF2-F3789009D9CF}"/>
              </a:ext>
            </a:extLst>
          </p:cNvPr>
          <p:cNvSpPr txBox="1"/>
          <p:nvPr/>
        </p:nvSpPr>
        <p:spPr>
          <a:xfrm>
            <a:off x="5213030" y="3573627"/>
            <a:ext cx="270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Interface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D80157-78D8-0CE0-2F2E-34051DFD5881}"/>
              </a:ext>
            </a:extLst>
          </p:cNvPr>
          <p:cNvSpPr txBox="1"/>
          <p:nvPr/>
        </p:nvSpPr>
        <p:spPr>
          <a:xfrm>
            <a:off x="1349671" y="4777350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Mode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9F9E10A-8653-662C-58B4-62B84E35F7F0}"/>
              </a:ext>
            </a:extLst>
          </p:cNvPr>
          <p:cNvSpPr txBox="1"/>
          <p:nvPr/>
        </p:nvSpPr>
        <p:spPr>
          <a:xfrm>
            <a:off x="1358136" y="3567749"/>
            <a:ext cx="2480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upper_alarm_tempWstatus</a:t>
            </a:r>
            <a:endParaRPr lang="en-US" sz="1600" i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8977A9D-98DB-78B5-6D7E-88FB90B7824D}"/>
              </a:ext>
            </a:extLst>
          </p:cNvPr>
          <p:cNvSpPr txBox="1"/>
          <p:nvPr/>
        </p:nvSpPr>
        <p:spPr>
          <a:xfrm>
            <a:off x="1227153" y="4000717"/>
            <a:ext cx="246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lower_alarm_tempWstatus</a:t>
            </a:r>
            <a:endParaRPr lang="en-US" sz="1600" i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156A5BE-827E-89FA-2F7A-E1C0C56FC219}"/>
              </a:ext>
            </a:extLst>
          </p:cNvPr>
          <p:cNvSpPr txBox="1"/>
          <p:nvPr/>
        </p:nvSpPr>
        <p:spPr>
          <a:xfrm>
            <a:off x="1174384" y="4321717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75" name="Isosceles Triangle 15">
            <a:extLst>
              <a:ext uri="{FF2B5EF4-FFF2-40B4-BE49-F238E27FC236}">
                <a16:creationId xmlns:a16="http://schemas.microsoft.com/office/drawing/2014/main" id="{85B304AC-7D66-574E-70FC-5ADED657C808}"/>
              </a:ext>
            </a:extLst>
          </p:cNvPr>
          <p:cNvSpPr/>
          <p:nvPr/>
        </p:nvSpPr>
        <p:spPr>
          <a:xfrm rot="5400000">
            <a:off x="1022042" y="458392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0A87DF2-3E39-5461-20C1-7F0B48846993}"/>
              </a:ext>
            </a:extLst>
          </p:cNvPr>
          <p:cNvSpPr txBox="1"/>
          <p:nvPr/>
        </p:nvSpPr>
        <p:spPr>
          <a:xfrm>
            <a:off x="2466160" y="5191956"/>
            <a:ext cx="142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monitor_mode</a:t>
            </a:r>
            <a:endParaRPr lang="en-US" sz="1600" i="1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381DDD4-C2AC-8AA2-4D7D-9EAEB9D5086E}"/>
              </a:ext>
            </a:extLst>
          </p:cNvPr>
          <p:cNvCxnSpPr>
            <a:cxnSpLocks/>
            <a:stCxn id="195" idx="3"/>
            <a:endCxn id="196" idx="3"/>
          </p:cNvCxnSpPr>
          <p:nvPr/>
        </p:nvCxnSpPr>
        <p:spPr>
          <a:xfrm>
            <a:off x="1253749" y="3855177"/>
            <a:ext cx="3450338" cy="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15F719D-ABA2-2DC4-50E0-1E96D1498708}"/>
              </a:ext>
            </a:extLst>
          </p:cNvPr>
          <p:cNvCxnSpPr>
            <a:cxnSpLocks/>
          </p:cNvCxnSpPr>
          <p:nvPr/>
        </p:nvCxnSpPr>
        <p:spPr>
          <a:xfrm>
            <a:off x="1290419" y="4293133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C95B9DD-6666-6352-A3F5-C93DCFAFFA57}"/>
              </a:ext>
            </a:extLst>
          </p:cNvPr>
          <p:cNvCxnSpPr>
            <a:cxnSpLocks/>
            <a:stCxn id="175" idx="0"/>
          </p:cNvCxnSpPr>
          <p:nvPr/>
        </p:nvCxnSpPr>
        <p:spPr>
          <a:xfrm flipV="1">
            <a:off x="1155322" y="4632813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31">
            <a:extLst>
              <a:ext uri="{FF2B5EF4-FFF2-40B4-BE49-F238E27FC236}">
                <a16:creationId xmlns:a16="http://schemas.microsoft.com/office/drawing/2014/main" id="{E00D1876-D658-B9D0-89E7-A047472614D2}"/>
              </a:ext>
            </a:extLst>
          </p:cNvPr>
          <p:cNvCxnSpPr>
            <a:cxnSpLocks/>
            <a:endCxn id="201" idx="5"/>
          </p:cNvCxnSpPr>
          <p:nvPr/>
        </p:nvCxnSpPr>
        <p:spPr>
          <a:xfrm rot="16200000" flipH="1">
            <a:off x="959196" y="4849307"/>
            <a:ext cx="573379" cy="119939"/>
          </a:xfrm>
          <a:prstGeom prst="bentConnector3">
            <a:avLst>
              <a:gd name="adj1" fmla="val 9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33">
            <a:extLst>
              <a:ext uri="{FF2B5EF4-FFF2-40B4-BE49-F238E27FC236}">
                <a16:creationId xmlns:a16="http://schemas.microsoft.com/office/drawing/2014/main" id="{7484C82E-7B71-02B0-93A2-7B05D785EFF4}"/>
              </a:ext>
            </a:extLst>
          </p:cNvPr>
          <p:cNvCxnSpPr>
            <a:cxnSpLocks/>
            <a:stCxn id="199" idx="0"/>
            <a:endCxn id="198" idx="3"/>
          </p:cNvCxnSpPr>
          <p:nvPr/>
        </p:nvCxnSpPr>
        <p:spPr>
          <a:xfrm>
            <a:off x="3971801" y="5361711"/>
            <a:ext cx="456339" cy="23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2970FC6-104C-16FD-D73D-D34157E2819E}"/>
              </a:ext>
            </a:extLst>
          </p:cNvPr>
          <p:cNvSpPr txBox="1"/>
          <p:nvPr/>
        </p:nvSpPr>
        <p:spPr>
          <a:xfrm>
            <a:off x="6765302" y="4146614"/>
            <a:ext cx="1454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monitor_status</a:t>
            </a:r>
            <a:endParaRPr lang="en-US" sz="1600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1E69CC-A4BB-19BD-6720-1ED976F4F403}"/>
              </a:ext>
            </a:extLst>
          </p:cNvPr>
          <p:cNvSpPr txBox="1"/>
          <p:nvPr/>
        </p:nvSpPr>
        <p:spPr>
          <a:xfrm>
            <a:off x="6225000" y="4903318"/>
            <a:ext cx="1798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</a:t>
            </a:r>
            <a:endParaRPr lang="en-US" sz="16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06A389-66A4-2614-FF95-02D868BC61C1}"/>
              </a:ext>
            </a:extLst>
          </p:cNvPr>
          <p:cNvSpPr txBox="1"/>
          <p:nvPr/>
        </p:nvSpPr>
        <p:spPr>
          <a:xfrm>
            <a:off x="6164702" y="514909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</a:t>
            </a:r>
            <a:endParaRPr lang="en-US" sz="1600" i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16A3E3C-AB0E-5167-D971-128227016919}"/>
              </a:ext>
            </a:extLst>
          </p:cNvPr>
          <p:cNvSpPr txBox="1"/>
          <p:nvPr/>
        </p:nvSpPr>
        <p:spPr>
          <a:xfrm>
            <a:off x="9685166" y="5527584"/>
            <a:ext cx="13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alarm_control</a:t>
            </a:r>
            <a:endParaRPr lang="en-US" sz="1600" i="1" dirty="0"/>
          </a:p>
        </p:txBody>
      </p:sp>
      <p:cxnSp>
        <p:nvCxnSpPr>
          <p:cNvPr id="187" name="Connector: Elbow 47">
            <a:extLst>
              <a:ext uri="{FF2B5EF4-FFF2-40B4-BE49-F238E27FC236}">
                <a16:creationId xmlns:a16="http://schemas.microsoft.com/office/drawing/2014/main" id="{ABFF7BE9-8B59-C50C-B2BC-F8E314FDB937}"/>
              </a:ext>
            </a:extLst>
          </p:cNvPr>
          <p:cNvCxnSpPr>
            <a:cxnSpLocks/>
            <a:stCxn id="205" idx="0"/>
            <a:endCxn id="213" idx="3"/>
          </p:cNvCxnSpPr>
          <p:nvPr/>
        </p:nvCxnSpPr>
        <p:spPr>
          <a:xfrm>
            <a:off x="8219724" y="5056199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49">
            <a:extLst>
              <a:ext uri="{FF2B5EF4-FFF2-40B4-BE49-F238E27FC236}">
                <a16:creationId xmlns:a16="http://schemas.microsoft.com/office/drawing/2014/main" id="{ACCCFB2B-BEFD-AB8D-192E-C5583F3F015B}"/>
              </a:ext>
            </a:extLst>
          </p:cNvPr>
          <p:cNvCxnSpPr>
            <a:cxnSpLocks/>
            <a:stCxn id="206" idx="0"/>
            <a:endCxn id="214" idx="3"/>
          </p:cNvCxnSpPr>
          <p:nvPr/>
        </p:nvCxnSpPr>
        <p:spPr>
          <a:xfrm>
            <a:off x="8141020" y="5316800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53">
            <a:extLst>
              <a:ext uri="{FF2B5EF4-FFF2-40B4-BE49-F238E27FC236}">
                <a16:creationId xmlns:a16="http://schemas.microsoft.com/office/drawing/2014/main" id="{2366C2B4-C364-3E2B-C93D-0434411FC04E}"/>
              </a:ext>
            </a:extLst>
          </p:cNvPr>
          <p:cNvCxnSpPr>
            <a:cxnSpLocks/>
            <a:endCxn id="216" idx="3"/>
          </p:cNvCxnSpPr>
          <p:nvPr/>
        </p:nvCxnSpPr>
        <p:spPr>
          <a:xfrm>
            <a:off x="1155322" y="4625731"/>
            <a:ext cx="7497802" cy="1083435"/>
          </a:xfrm>
          <a:prstGeom prst="bentConnector3">
            <a:avLst>
              <a:gd name="adj1" fmla="val 420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5CE037-218A-0D4C-5C9D-B5DB5832EFDC}"/>
              </a:ext>
            </a:extLst>
          </p:cNvPr>
          <p:cNvCxnSpPr>
            <a:cxnSpLocks/>
            <a:stCxn id="218" idx="0"/>
            <a:endCxn id="219" idx="3"/>
          </p:cNvCxnSpPr>
          <p:nvPr/>
        </p:nvCxnSpPr>
        <p:spPr>
          <a:xfrm>
            <a:off x="11294860" y="5699226"/>
            <a:ext cx="603817" cy="1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F361B49-294A-0864-A845-CFC53E535F0C}"/>
              </a:ext>
            </a:extLst>
          </p:cNvPr>
          <p:cNvCxnSpPr>
            <a:cxnSpLocks/>
            <a:stCxn id="204" idx="0"/>
            <a:endCxn id="209" idx="3"/>
          </p:cNvCxnSpPr>
          <p:nvPr/>
        </p:nvCxnSpPr>
        <p:spPr>
          <a:xfrm>
            <a:off x="8338629" y="4320998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Isosceles Triangle 15">
            <a:extLst>
              <a:ext uri="{FF2B5EF4-FFF2-40B4-BE49-F238E27FC236}">
                <a16:creationId xmlns:a16="http://schemas.microsoft.com/office/drawing/2014/main" id="{4E90110E-50DB-C8F4-D77C-36563534C260}"/>
              </a:ext>
            </a:extLst>
          </p:cNvPr>
          <p:cNvSpPr/>
          <p:nvPr/>
        </p:nvSpPr>
        <p:spPr>
          <a:xfrm rot="5400000">
            <a:off x="1124202" y="425400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5">
            <a:extLst>
              <a:ext uri="{FF2B5EF4-FFF2-40B4-BE49-F238E27FC236}">
                <a16:creationId xmlns:a16="http://schemas.microsoft.com/office/drawing/2014/main" id="{C9E91DEF-C850-EB1B-2439-88AA7581B9E3}"/>
              </a:ext>
            </a:extLst>
          </p:cNvPr>
          <p:cNvSpPr/>
          <p:nvPr/>
        </p:nvSpPr>
        <p:spPr>
          <a:xfrm rot="5400000">
            <a:off x="1224682" y="380307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5">
            <a:extLst>
              <a:ext uri="{FF2B5EF4-FFF2-40B4-BE49-F238E27FC236}">
                <a16:creationId xmlns:a16="http://schemas.microsoft.com/office/drawing/2014/main" id="{1CF5BE32-24E3-6FEF-35A0-7810E3420D9A}"/>
              </a:ext>
            </a:extLst>
          </p:cNvPr>
          <p:cNvSpPr/>
          <p:nvPr/>
        </p:nvSpPr>
        <p:spPr>
          <a:xfrm rot="5400000">
            <a:off x="4675020" y="380332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sosceles Triangle 15">
            <a:extLst>
              <a:ext uri="{FF2B5EF4-FFF2-40B4-BE49-F238E27FC236}">
                <a16:creationId xmlns:a16="http://schemas.microsoft.com/office/drawing/2014/main" id="{AD1BFFB6-B78D-24A0-FAEA-E18C471E8049}"/>
              </a:ext>
            </a:extLst>
          </p:cNvPr>
          <p:cNvSpPr/>
          <p:nvPr/>
        </p:nvSpPr>
        <p:spPr>
          <a:xfrm rot="5400000">
            <a:off x="4604022" y="42360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5">
            <a:extLst>
              <a:ext uri="{FF2B5EF4-FFF2-40B4-BE49-F238E27FC236}">
                <a16:creationId xmlns:a16="http://schemas.microsoft.com/office/drawing/2014/main" id="{2F70F9EA-4FDA-617C-FEA5-8591FBEBEF8F}"/>
              </a:ext>
            </a:extLst>
          </p:cNvPr>
          <p:cNvSpPr/>
          <p:nvPr/>
        </p:nvSpPr>
        <p:spPr>
          <a:xfrm rot="5400000">
            <a:off x="4399073" y="53119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5">
            <a:extLst>
              <a:ext uri="{FF2B5EF4-FFF2-40B4-BE49-F238E27FC236}">
                <a16:creationId xmlns:a16="http://schemas.microsoft.com/office/drawing/2014/main" id="{BE82BC9D-1CD0-7696-454A-79C04A0BD993}"/>
              </a:ext>
            </a:extLst>
          </p:cNvPr>
          <p:cNvSpPr/>
          <p:nvPr/>
        </p:nvSpPr>
        <p:spPr>
          <a:xfrm rot="5400000">
            <a:off x="3838521" y="53096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15">
            <a:extLst>
              <a:ext uri="{FF2B5EF4-FFF2-40B4-BE49-F238E27FC236}">
                <a16:creationId xmlns:a16="http://schemas.microsoft.com/office/drawing/2014/main" id="{8220D09C-6A5A-AB70-074C-820B1188C734}"/>
              </a:ext>
            </a:extLst>
          </p:cNvPr>
          <p:cNvSpPr/>
          <p:nvPr/>
        </p:nvSpPr>
        <p:spPr>
          <a:xfrm rot="5400000">
            <a:off x="1224682" y="510327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15">
            <a:extLst>
              <a:ext uri="{FF2B5EF4-FFF2-40B4-BE49-F238E27FC236}">
                <a16:creationId xmlns:a16="http://schemas.microsoft.com/office/drawing/2014/main" id="{0F015E18-B68D-7D24-45E6-D83516BBC5C6}"/>
              </a:ext>
            </a:extLst>
          </p:cNvPr>
          <p:cNvSpPr/>
          <p:nvPr/>
        </p:nvSpPr>
        <p:spPr>
          <a:xfrm rot="5400000">
            <a:off x="4535362" y="45793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Isosceles Triangle 15">
            <a:extLst>
              <a:ext uri="{FF2B5EF4-FFF2-40B4-BE49-F238E27FC236}">
                <a16:creationId xmlns:a16="http://schemas.microsoft.com/office/drawing/2014/main" id="{F0C8F52D-9285-6F6F-B7A5-EFD6931FA0DF}"/>
              </a:ext>
            </a:extLst>
          </p:cNvPr>
          <p:cNvSpPr/>
          <p:nvPr/>
        </p:nvSpPr>
        <p:spPr>
          <a:xfrm rot="5400000">
            <a:off x="8205349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Isosceles Triangle 15">
            <a:extLst>
              <a:ext uri="{FF2B5EF4-FFF2-40B4-BE49-F238E27FC236}">
                <a16:creationId xmlns:a16="http://schemas.microsoft.com/office/drawing/2014/main" id="{DEA64555-AB90-E96E-ACA4-755DEE2340A6}"/>
              </a:ext>
            </a:extLst>
          </p:cNvPr>
          <p:cNvSpPr/>
          <p:nvPr/>
        </p:nvSpPr>
        <p:spPr>
          <a:xfrm rot="5400000">
            <a:off x="8086444" y="500409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15">
            <a:extLst>
              <a:ext uri="{FF2B5EF4-FFF2-40B4-BE49-F238E27FC236}">
                <a16:creationId xmlns:a16="http://schemas.microsoft.com/office/drawing/2014/main" id="{BC94F6EA-61E5-8D4E-D2AB-965BE13CF237}"/>
              </a:ext>
            </a:extLst>
          </p:cNvPr>
          <p:cNvSpPr/>
          <p:nvPr/>
        </p:nvSpPr>
        <p:spPr>
          <a:xfrm rot="5400000">
            <a:off x="8007740" y="5264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15">
            <a:extLst>
              <a:ext uri="{FF2B5EF4-FFF2-40B4-BE49-F238E27FC236}">
                <a16:creationId xmlns:a16="http://schemas.microsoft.com/office/drawing/2014/main" id="{349720AC-3488-3E86-FE9E-8A42B8169321}"/>
              </a:ext>
            </a:extLst>
          </p:cNvPr>
          <p:cNvSpPr/>
          <p:nvPr/>
        </p:nvSpPr>
        <p:spPr>
          <a:xfrm rot="5400000">
            <a:off x="11532646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15">
            <a:extLst>
              <a:ext uri="{FF2B5EF4-FFF2-40B4-BE49-F238E27FC236}">
                <a16:creationId xmlns:a16="http://schemas.microsoft.com/office/drawing/2014/main" id="{3BEE4F5E-6A0B-AAA8-65B6-111161F6C400}"/>
              </a:ext>
            </a:extLst>
          </p:cNvPr>
          <p:cNvSpPr/>
          <p:nvPr/>
        </p:nvSpPr>
        <p:spPr>
          <a:xfrm rot="5400000">
            <a:off x="11868287" y="4268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3A2FD86-1939-33F2-F4A6-0F6071B45272}"/>
              </a:ext>
            </a:extLst>
          </p:cNvPr>
          <p:cNvCxnSpPr>
            <a:cxnSpLocks/>
            <a:stCxn id="209" idx="0"/>
            <a:endCxn id="210" idx="3"/>
          </p:cNvCxnSpPr>
          <p:nvPr/>
        </p:nvCxnSpPr>
        <p:spPr>
          <a:xfrm flipV="1">
            <a:off x="11665926" y="4320226"/>
            <a:ext cx="231428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Isosceles Triangle 15">
            <a:extLst>
              <a:ext uri="{FF2B5EF4-FFF2-40B4-BE49-F238E27FC236}">
                <a16:creationId xmlns:a16="http://schemas.microsoft.com/office/drawing/2014/main" id="{755DBD46-EB88-D11E-0584-1A8876BC4D66}"/>
              </a:ext>
            </a:extLst>
          </p:cNvPr>
          <p:cNvSpPr/>
          <p:nvPr/>
        </p:nvSpPr>
        <p:spPr>
          <a:xfrm rot="5400000">
            <a:off x="8676164" y="50107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15">
            <a:extLst>
              <a:ext uri="{FF2B5EF4-FFF2-40B4-BE49-F238E27FC236}">
                <a16:creationId xmlns:a16="http://schemas.microsoft.com/office/drawing/2014/main" id="{249FFDF3-96B0-1F56-8D87-BC1E19927423}"/>
              </a:ext>
            </a:extLst>
          </p:cNvPr>
          <p:cNvSpPr/>
          <p:nvPr/>
        </p:nvSpPr>
        <p:spPr>
          <a:xfrm rot="5400000">
            <a:off x="8643036" y="52691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15">
            <a:extLst>
              <a:ext uri="{FF2B5EF4-FFF2-40B4-BE49-F238E27FC236}">
                <a16:creationId xmlns:a16="http://schemas.microsoft.com/office/drawing/2014/main" id="{DDA09E57-4DA4-2438-DE84-01AB133312BF}"/>
              </a:ext>
            </a:extLst>
          </p:cNvPr>
          <p:cNvSpPr/>
          <p:nvPr/>
        </p:nvSpPr>
        <p:spPr>
          <a:xfrm rot="5400000">
            <a:off x="8604746" y="587120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Isosceles Triangle 15">
            <a:extLst>
              <a:ext uri="{FF2B5EF4-FFF2-40B4-BE49-F238E27FC236}">
                <a16:creationId xmlns:a16="http://schemas.microsoft.com/office/drawing/2014/main" id="{02FA6688-7B1E-BF48-95FC-42931D566F0C}"/>
              </a:ext>
            </a:extLst>
          </p:cNvPr>
          <p:cNvSpPr/>
          <p:nvPr/>
        </p:nvSpPr>
        <p:spPr>
          <a:xfrm rot="5400000">
            <a:off x="8624057" y="56570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15">
            <a:extLst>
              <a:ext uri="{FF2B5EF4-FFF2-40B4-BE49-F238E27FC236}">
                <a16:creationId xmlns:a16="http://schemas.microsoft.com/office/drawing/2014/main" id="{0E715896-4B4C-1553-F647-93F9DB26E77D}"/>
              </a:ext>
            </a:extLst>
          </p:cNvPr>
          <p:cNvSpPr/>
          <p:nvPr/>
        </p:nvSpPr>
        <p:spPr>
          <a:xfrm rot="5400000">
            <a:off x="10969424" y="56404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Isosceles Triangle 15">
            <a:extLst>
              <a:ext uri="{FF2B5EF4-FFF2-40B4-BE49-F238E27FC236}">
                <a16:creationId xmlns:a16="http://schemas.microsoft.com/office/drawing/2014/main" id="{02F4E4D0-B044-F480-35E7-1DC9F7CD98CF}"/>
              </a:ext>
            </a:extLst>
          </p:cNvPr>
          <p:cNvSpPr/>
          <p:nvPr/>
        </p:nvSpPr>
        <p:spPr>
          <a:xfrm rot="5400000">
            <a:off x="11161580" y="5647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Isosceles Triangle 15">
            <a:extLst>
              <a:ext uri="{FF2B5EF4-FFF2-40B4-BE49-F238E27FC236}">
                <a16:creationId xmlns:a16="http://schemas.microsoft.com/office/drawing/2014/main" id="{AEDF3DAD-7AAC-768E-B610-A20C3BBCF6ED}"/>
              </a:ext>
            </a:extLst>
          </p:cNvPr>
          <p:cNvSpPr/>
          <p:nvPr/>
        </p:nvSpPr>
        <p:spPr>
          <a:xfrm rot="5400000">
            <a:off x="11869610" y="564814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F1B4BB3-F6CA-9DC1-6521-E8172A9946F3}"/>
              </a:ext>
            </a:extLst>
          </p:cNvPr>
          <p:cNvCxnSpPr>
            <a:cxnSpLocks/>
            <a:endCxn id="218" idx="3"/>
          </p:cNvCxnSpPr>
          <p:nvPr/>
        </p:nvCxnSpPr>
        <p:spPr>
          <a:xfrm>
            <a:off x="11102704" y="5692602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837395-13FC-3E48-30B2-600D64605210}"/>
              </a:ext>
            </a:extLst>
          </p:cNvPr>
          <p:cNvSpPr txBox="1"/>
          <p:nvPr/>
        </p:nvSpPr>
        <p:spPr>
          <a:xfrm>
            <a:off x="4508889" y="1792830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17" name="Isosceles Triangle 15">
            <a:extLst>
              <a:ext uri="{FF2B5EF4-FFF2-40B4-BE49-F238E27FC236}">
                <a16:creationId xmlns:a16="http://schemas.microsoft.com/office/drawing/2014/main" id="{C6365689-F1CD-902F-3210-AB20FFB7AE0B}"/>
              </a:ext>
            </a:extLst>
          </p:cNvPr>
          <p:cNvSpPr/>
          <p:nvPr/>
        </p:nvSpPr>
        <p:spPr>
          <a:xfrm rot="16200000" flipH="1">
            <a:off x="4400042" y="19332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5">
            <a:extLst>
              <a:ext uri="{FF2B5EF4-FFF2-40B4-BE49-F238E27FC236}">
                <a16:creationId xmlns:a16="http://schemas.microsoft.com/office/drawing/2014/main" id="{6011AD84-ED45-03F5-F1D6-DC2DB46E2284}"/>
              </a:ext>
            </a:extLst>
          </p:cNvPr>
          <p:cNvSpPr/>
          <p:nvPr/>
        </p:nvSpPr>
        <p:spPr>
          <a:xfrm rot="16200000" flipH="1">
            <a:off x="3872455" y="19426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28ECBB-BEFD-B4A1-A8FB-77A2AF392E62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4027988" y="1985366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7FA7C4-0CE2-54B0-3616-AEA5E82A6EC4}"/>
              </a:ext>
            </a:extLst>
          </p:cNvPr>
          <p:cNvSpPr txBox="1"/>
          <p:nvPr/>
        </p:nvSpPr>
        <p:spPr>
          <a:xfrm>
            <a:off x="4517687" y="4765427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25" name="Isosceles Triangle 15">
            <a:extLst>
              <a:ext uri="{FF2B5EF4-FFF2-40B4-BE49-F238E27FC236}">
                <a16:creationId xmlns:a16="http://schemas.microsoft.com/office/drawing/2014/main" id="{2104D60D-42E6-E91C-E951-DC3A3BE331F4}"/>
              </a:ext>
            </a:extLst>
          </p:cNvPr>
          <p:cNvSpPr/>
          <p:nvPr/>
        </p:nvSpPr>
        <p:spPr>
          <a:xfrm rot="16200000" flipH="1">
            <a:off x="4408840" y="49152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5">
            <a:extLst>
              <a:ext uri="{FF2B5EF4-FFF2-40B4-BE49-F238E27FC236}">
                <a16:creationId xmlns:a16="http://schemas.microsoft.com/office/drawing/2014/main" id="{BC7D9590-DA47-C5C4-850C-F71F4F0D92D7}"/>
              </a:ext>
            </a:extLst>
          </p:cNvPr>
          <p:cNvSpPr/>
          <p:nvPr/>
        </p:nvSpPr>
        <p:spPr>
          <a:xfrm rot="16200000" flipH="1">
            <a:off x="3874031" y="4913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22462D-9E90-E295-C6FB-C4A031559674}"/>
              </a:ext>
            </a:extLst>
          </p:cNvPr>
          <p:cNvCxnSpPr>
            <a:cxnSpLocks/>
          </p:cNvCxnSpPr>
          <p:nvPr/>
        </p:nvCxnSpPr>
        <p:spPr>
          <a:xfrm flipV="1">
            <a:off x="4020137" y="4965800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3">
            <a:extLst>
              <a:ext uri="{FF2B5EF4-FFF2-40B4-BE49-F238E27FC236}">
                <a16:creationId xmlns:a16="http://schemas.microsoft.com/office/drawing/2014/main" id="{DA070DFE-B822-0BAA-9EA9-A47ABD46AB39}"/>
              </a:ext>
            </a:extLst>
          </p:cNvPr>
          <p:cNvCxnSpPr>
            <a:cxnSpLocks/>
            <a:stCxn id="199" idx="0"/>
          </p:cNvCxnSpPr>
          <p:nvPr/>
        </p:nvCxnSpPr>
        <p:spPr>
          <a:xfrm>
            <a:off x="3971801" y="5361711"/>
            <a:ext cx="4643033" cy="566164"/>
          </a:xfrm>
          <a:prstGeom prst="bentConnector3">
            <a:avLst>
              <a:gd name="adj1" fmla="val 2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F1D2FC08-C1AA-F1D2-E665-680062115C32}"/>
              </a:ext>
            </a:extLst>
          </p:cNvPr>
          <p:cNvSpPr/>
          <p:nvPr/>
        </p:nvSpPr>
        <p:spPr>
          <a:xfrm>
            <a:off x="1110161" y="5618052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CE72F7-BBFF-6867-6709-48FC4C1305F1}"/>
              </a:ext>
            </a:extLst>
          </p:cNvPr>
          <p:cNvSpPr txBox="1"/>
          <p:nvPr/>
        </p:nvSpPr>
        <p:spPr>
          <a:xfrm>
            <a:off x="1461552" y="5559133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68" name="Isosceles Triangle 15">
            <a:extLst>
              <a:ext uri="{FF2B5EF4-FFF2-40B4-BE49-F238E27FC236}">
                <a16:creationId xmlns:a16="http://schemas.microsoft.com/office/drawing/2014/main" id="{10F5DA83-4D3E-8FD5-49B0-B823131BA6FA}"/>
              </a:ext>
            </a:extLst>
          </p:cNvPr>
          <p:cNvSpPr/>
          <p:nvPr/>
        </p:nvSpPr>
        <p:spPr>
          <a:xfrm rot="5400000">
            <a:off x="1188542" y="53028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15">
            <a:extLst>
              <a:ext uri="{FF2B5EF4-FFF2-40B4-BE49-F238E27FC236}">
                <a16:creationId xmlns:a16="http://schemas.microsoft.com/office/drawing/2014/main" id="{F0A8DB97-ADA3-F62D-B2F8-82173FA7B3FE}"/>
              </a:ext>
            </a:extLst>
          </p:cNvPr>
          <p:cNvSpPr/>
          <p:nvPr/>
        </p:nvSpPr>
        <p:spPr>
          <a:xfrm rot="16200000" flipH="1">
            <a:off x="1035933" y="592603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14F8B4-A03B-450D-274D-28FEF464491C}"/>
              </a:ext>
            </a:extLst>
          </p:cNvPr>
          <p:cNvSpPr txBox="1"/>
          <p:nvPr/>
        </p:nvSpPr>
        <p:spPr>
          <a:xfrm>
            <a:off x="1145387" y="5821765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cxnSp>
        <p:nvCxnSpPr>
          <p:cNvPr id="73" name="Connector: Elbow 49">
            <a:extLst>
              <a:ext uri="{FF2B5EF4-FFF2-40B4-BE49-F238E27FC236}">
                <a16:creationId xmlns:a16="http://schemas.microsoft.com/office/drawing/2014/main" id="{F00AC055-7336-CC8A-B14E-087DF5B6B130}"/>
              </a:ext>
            </a:extLst>
          </p:cNvPr>
          <p:cNvCxnSpPr>
            <a:cxnSpLocks/>
            <a:stCxn id="68" idx="3"/>
            <a:endCxn id="69" idx="5"/>
          </p:cNvCxnSpPr>
          <p:nvPr/>
        </p:nvCxnSpPr>
        <p:spPr>
          <a:xfrm rot="10800000" flipV="1">
            <a:off x="1117107" y="5354916"/>
            <a:ext cx="100502" cy="663814"/>
          </a:xfrm>
          <a:prstGeom prst="bentConnector4">
            <a:avLst>
              <a:gd name="adj1" fmla="val 239391"/>
              <a:gd name="adj2" fmla="val 949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8848D56A-F0D6-3E0B-A342-E1E427809D39}"/>
              </a:ext>
            </a:extLst>
          </p:cNvPr>
          <p:cNvSpPr/>
          <p:nvPr/>
        </p:nvSpPr>
        <p:spPr>
          <a:xfrm>
            <a:off x="1102302" y="2697318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AB8CAA-4C04-9553-3E2D-D3C805391069}"/>
              </a:ext>
            </a:extLst>
          </p:cNvPr>
          <p:cNvSpPr txBox="1"/>
          <p:nvPr/>
        </p:nvSpPr>
        <p:spPr>
          <a:xfrm>
            <a:off x="1453693" y="2638399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77" name="Isosceles Triangle 15">
            <a:extLst>
              <a:ext uri="{FF2B5EF4-FFF2-40B4-BE49-F238E27FC236}">
                <a16:creationId xmlns:a16="http://schemas.microsoft.com/office/drawing/2014/main" id="{F2025A79-32D3-CAB4-F433-BF5F53BFE2DA}"/>
              </a:ext>
            </a:extLst>
          </p:cNvPr>
          <p:cNvSpPr/>
          <p:nvPr/>
        </p:nvSpPr>
        <p:spPr>
          <a:xfrm rot="16200000" flipH="1">
            <a:off x="1028074" y="300530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EBD530-4912-816A-CF11-2B8C903FB075}"/>
              </a:ext>
            </a:extLst>
          </p:cNvPr>
          <p:cNvSpPr txBox="1"/>
          <p:nvPr/>
        </p:nvSpPr>
        <p:spPr>
          <a:xfrm>
            <a:off x="1137528" y="2901031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sp>
        <p:nvSpPr>
          <p:cNvPr id="79" name="Isosceles Triangle 15">
            <a:extLst>
              <a:ext uri="{FF2B5EF4-FFF2-40B4-BE49-F238E27FC236}">
                <a16:creationId xmlns:a16="http://schemas.microsoft.com/office/drawing/2014/main" id="{1D09CF47-CAF1-2DE0-1A53-F033EE10D943}"/>
              </a:ext>
            </a:extLst>
          </p:cNvPr>
          <p:cNvSpPr/>
          <p:nvPr/>
        </p:nvSpPr>
        <p:spPr>
          <a:xfrm rot="5400000">
            <a:off x="1164350" y="239082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49">
            <a:extLst>
              <a:ext uri="{FF2B5EF4-FFF2-40B4-BE49-F238E27FC236}">
                <a16:creationId xmlns:a16="http://schemas.microsoft.com/office/drawing/2014/main" id="{CC15E84C-342D-9F5A-622E-3CD70A366F57}"/>
              </a:ext>
            </a:extLst>
          </p:cNvPr>
          <p:cNvCxnSpPr>
            <a:cxnSpLocks/>
            <a:stCxn id="79" idx="3"/>
            <a:endCxn id="77" idx="0"/>
          </p:cNvCxnSpPr>
          <p:nvPr/>
        </p:nvCxnSpPr>
        <p:spPr>
          <a:xfrm rot="10800000" flipV="1">
            <a:off x="1057141" y="2442934"/>
            <a:ext cx="136276" cy="614476"/>
          </a:xfrm>
          <a:prstGeom prst="bentConnector3">
            <a:avLst>
              <a:gd name="adj1" fmla="val 129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15">
            <a:extLst>
              <a:ext uri="{FF2B5EF4-FFF2-40B4-BE49-F238E27FC236}">
                <a16:creationId xmlns:a16="http://schemas.microsoft.com/office/drawing/2014/main" id="{777A3A53-F273-33E7-A45D-AFA805A674BD}"/>
              </a:ext>
            </a:extLst>
          </p:cNvPr>
          <p:cNvSpPr/>
          <p:nvPr/>
        </p:nvSpPr>
        <p:spPr>
          <a:xfrm rot="5400000">
            <a:off x="297098" y="425025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15">
            <a:extLst>
              <a:ext uri="{FF2B5EF4-FFF2-40B4-BE49-F238E27FC236}">
                <a16:creationId xmlns:a16="http://schemas.microsoft.com/office/drawing/2014/main" id="{76B97AD0-83FA-C6F3-45CA-5EA9DF04AB4A}"/>
              </a:ext>
            </a:extLst>
          </p:cNvPr>
          <p:cNvSpPr/>
          <p:nvPr/>
        </p:nvSpPr>
        <p:spPr>
          <a:xfrm rot="5400000">
            <a:off x="309833" y="380879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15">
            <a:extLst>
              <a:ext uri="{FF2B5EF4-FFF2-40B4-BE49-F238E27FC236}">
                <a16:creationId xmlns:a16="http://schemas.microsoft.com/office/drawing/2014/main" id="{C04FDDA3-1804-CABC-B52B-B781F16B3108}"/>
              </a:ext>
            </a:extLst>
          </p:cNvPr>
          <p:cNvSpPr/>
          <p:nvPr/>
        </p:nvSpPr>
        <p:spPr>
          <a:xfrm rot="5400000">
            <a:off x="309474" y="167691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06F422-F6DF-3D51-72EC-0BAF672EEA51}"/>
              </a:ext>
            </a:extLst>
          </p:cNvPr>
          <p:cNvCxnSpPr>
            <a:cxnSpLocks/>
            <a:endCxn id="195" idx="3"/>
          </p:cNvCxnSpPr>
          <p:nvPr/>
        </p:nvCxnSpPr>
        <p:spPr>
          <a:xfrm>
            <a:off x="332563" y="3854970"/>
            <a:ext cx="921186" cy="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A7A7D79-3F53-AFEB-8F45-1D33FBC5CA71}"/>
              </a:ext>
            </a:extLst>
          </p:cNvPr>
          <p:cNvCxnSpPr>
            <a:cxnSpLocks/>
            <a:stCxn id="96" idx="0"/>
            <a:endCxn id="194" idx="3"/>
          </p:cNvCxnSpPr>
          <p:nvPr/>
        </p:nvCxnSpPr>
        <p:spPr>
          <a:xfrm>
            <a:off x="430378" y="4302363"/>
            <a:ext cx="722891" cy="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5">
            <a:extLst>
              <a:ext uri="{FF2B5EF4-FFF2-40B4-BE49-F238E27FC236}">
                <a16:creationId xmlns:a16="http://schemas.microsoft.com/office/drawing/2014/main" id="{2BA5FDE8-6777-B907-9C7B-98BCCD38D2FF}"/>
              </a:ext>
            </a:extLst>
          </p:cNvPr>
          <p:cNvSpPr/>
          <p:nvPr/>
        </p:nvSpPr>
        <p:spPr>
          <a:xfrm rot="5400000">
            <a:off x="302223" y="8782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1E5CDE-B339-C501-872C-BFAB6C89023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324953" y="906609"/>
            <a:ext cx="966504" cy="1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5">
            <a:extLst>
              <a:ext uri="{FF2B5EF4-FFF2-40B4-BE49-F238E27FC236}">
                <a16:creationId xmlns:a16="http://schemas.microsoft.com/office/drawing/2014/main" id="{860FC454-CDD6-9EAC-3089-EADB438FA8D4}"/>
              </a:ext>
            </a:extLst>
          </p:cNvPr>
          <p:cNvSpPr/>
          <p:nvPr/>
        </p:nvSpPr>
        <p:spPr>
          <a:xfrm rot="5400000">
            <a:off x="284942" y="13322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C77A532-022A-FF2F-F37D-C1688ECDA7E0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307672" y="1357767"/>
            <a:ext cx="865746" cy="2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633CA6-2471-146B-AE5B-8F45622763E2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03969" y="1706542"/>
            <a:ext cx="629581" cy="1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31">
            <a:extLst>
              <a:ext uri="{FF2B5EF4-FFF2-40B4-BE49-F238E27FC236}">
                <a16:creationId xmlns:a16="http://schemas.microsoft.com/office/drawing/2014/main" id="{33769B57-7FCB-8EE5-540B-917A7BA864BC}"/>
              </a:ext>
            </a:extLst>
          </p:cNvPr>
          <p:cNvCxnSpPr>
            <a:cxnSpLocks/>
            <a:endCxn id="175" idx="3"/>
          </p:cNvCxnSpPr>
          <p:nvPr/>
        </p:nvCxnSpPr>
        <p:spPr>
          <a:xfrm rot="16200000" flipH="1">
            <a:off x="-669998" y="2914922"/>
            <a:ext cx="2927336" cy="5148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D752A3D-AA9C-1FD9-80DE-D0EE93417B02}"/>
              </a:ext>
            </a:extLst>
          </p:cNvPr>
          <p:cNvSpPr/>
          <p:nvPr/>
        </p:nvSpPr>
        <p:spPr>
          <a:xfrm>
            <a:off x="11755192" y="5524693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0E2275-0132-768D-7FD1-A9B7FCEF926F}"/>
              </a:ext>
            </a:extLst>
          </p:cNvPr>
          <p:cNvSpPr/>
          <p:nvPr/>
        </p:nvSpPr>
        <p:spPr>
          <a:xfrm>
            <a:off x="934850" y="5771291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F56EA7-AA63-981A-35EA-8162C71EA2A8}"/>
              </a:ext>
            </a:extLst>
          </p:cNvPr>
          <p:cNvSpPr/>
          <p:nvPr/>
        </p:nvSpPr>
        <p:spPr>
          <a:xfrm>
            <a:off x="172198" y="155434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6B4168-FDB3-419F-368A-361DA5EA9C8A}"/>
              </a:ext>
            </a:extLst>
          </p:cNvPr>
          <p:cNvSpPr/>
          <p:nvPr/>
        </p:nvSpPr>
        <p:spPr>
          <a:xfrm>
            <a:off x="172198" y="411466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4EE426-7675-471C-50D2-FD26148A8459}"/>
              </a:ext>
            </a:extLst>
          </p:cNvPr>
          <p:cNvSpPr/>
          <p:nvPr/>
        </p:nvSpPr>
        <p:spPr>
          <a:xfrm>
            <a:off x="3739712" y="5181929"/>
            <a:ext cx="373770" cy="369314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416F25-74AE-AE07-6192-251FADE626F6}"/>
              </a:ext>
            </a:extLst>
          </p:cNvPr>
          <p:cNvSpPr/>
          <p:nvPr/>
        </p:nvSpPr>
        <p:spPr>
          <a:xfrm>
            <a:off x="182358" y="367778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4CFF63-77AD-7AED-9B69-0721C0CBBE43}"/>
              </a:ext>
            </a:extLst>
          </p:cNvPr>
          <p:cNvSpPr/>
          <p:nvPr/>
        </p:nvSpPr>
        <p:spPr>
          <a:xfrm>
            <a:off x="370114" y="326571"/>
            <a:ext cx="11560629" cy="5941707"/>
          </a:xfrm>
          <a:prstGeom prst="roundRect">
            <a:avLst>
              <a:gd name="adj" fmla="val 2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E83B10E-2B2E-4FB2-A762-D9BC15CC631E}"/>
              </a:ext>
            </a:extLst>
          </p:cNvPr>
          <p:cNvSpPr/>
          <p:nvPr/>
        </p:nvSpPr>
        <p:spPr>
          <a:xfrm>
            <a:off x="758189" y="410065"/>
            <a:ext cx="11040926" cy="28350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5346D1C-82C5-FE9C-C042-E2D693AFED0A}"/>
              </a:ext>
            </a:extLst>
          </p:cNvPr>
          <p:cNvSpPr/>
          <p:nvPr/>
        </p:nvSpPr>
        <p:spPr>
          <a:xfrm>
            <a:off x="4413990" y="668413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1E579D-9C76-4B06-D47F-C295BC5A7AF1}"/>
              </a:ext>
            </a:extLst>
          </p:cNvPr>
          <p:cNvSpPr/>
          <p:nvPr/>
        </p:nvSpPr>
        <p:spPr>
          <a:xfrm>
            <a:off x="8590462" y="1677186"/>
            <a:ext cx="2663794" cy="134855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F50F402-6144-1B4D-BA5F-1BF162C2B210}"/>
              </a:ext>
            </a:extLst>
          </p:cNvPr>
          <p:cNvSpPr/>
          <p:nvPr/>
        </p:nvSpPr>
        <p:spPr>
          <a:xfrm>
            <a:off x="1213518" y="1786845"/>
            <a:ext cx="2770272" cy="784493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26F96-2E2F-9B2A-740A-C4B0A0F72BC2}"/>
              </a:ext>
            </a:extLst>
          </p:cNvPr>
          <p:cNvSpPr txBox="1"/>
          <p:nvPr/>
        </p:nvSpPr>
        <p:spPr>
          <a:xfrm>
            <a:off x="9004742" y="174232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Heat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A6C9E-EC32-0303-34A1-E48C366A8FF0}"/>
              </a:ext>
            </a:extLst>
          </p:cNvPr>
          <p:cNvSpPr txBox="1"/>
          <p:nvPr/>
        </p:nvSpPr>
        <p:spPr>
          <a:xfrm>
            <a:off x="5195471" y="644140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1B206-41ED-8EE7-17EC-F397FDCB762C}"/>
              </a:ext>
            </a:extLst>
          </p:cNvPr>
          <p:cNvSpPr txBox="1"/>
          <p:nvPr/>
        </p:nvSpPr>
        <p:spPr>
          <a:xfrm>
            <a:off x="1332112" y="1829009"/>
            <a:ext cx="25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Regulator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270F0-E990-5CEF-8E89-B43E59C9A300}"/>
              </a:ext>
            </a:extLst>
          </p:cNvPr>
          <p:cNvSpPr txBox="1"/>
          <p:nvPr/>
        </p:nvSpPr>
        <p:spPr>
          <a:xfrm>
            <a:off x="1340577" y="638262"/>
            <a:ext cx="259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upper_desired_tempWstatus</a:t>
            </a:r>
            <a:endParaRPr lang="en-US" sz="16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B2BF9-7A57-7323-6D99-62ED6FE89560}"/>
              </a:ext>
            </a:extLst>
          </p:cNvPr>
          <p:cNvSpPr txBox="1"/>
          <p:nvPr/>
        </p:nvSpPr>
        <p:spPr>
          <a:xfrm>
            <a:off x="1209594" y="1071230"/>
            <a:ext cx="2575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lower_desired_tempWstatus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FC8A6-3D26-8FC4-7E5B-9E5025B8DCC6}"/>
              </a:ext>
            </a:extLst>
          </p:cNvPr>
          <p:cNvSpPr txBox="1"/>
          <p:nvPr/>
        </p:nvSpPr>
        <p:spPr>
          <a:xfrm>
            <a:off x="1156825" y="1392230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0B941F2-550F-D819-5C52-F585D5AE8893}"/>
              </a:ext>
            </a:extLst>
          </p:cNvPr>
          <p:cNvSpPr/>
          <p:nvPr/>
        </p:nvSpPr>
        <p:spPr>
          <a:xfrm rot="5400000">
            <a:off x="1004483" y="16544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60C48-2C36-6C73-F72B-C67E207B164F}"/>
              </a:ext>
            </a:extLst>
          </p:cNvPr>
          <p:cNvSpPr txBox="1"/>
          <p:nvPr/>
        </p:nvSpPr>
        <p:spPr>
          <a:xfrm>
            <a:off x="2354595" y="2271995"/>
            <a:ext cx="153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regulator_mode</a:t>
            </a:r>
            <a:endParaRPr lang="en-US" sz="1600" i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9DE934-0D6D-2BFE-74F3-3576D1CCCF81}"/>
              </a:ext>
            </a:extLst>
          </p:cNvPr>
          <p:cNvCxnSpPr>
            <a:cxnSpLocks/>
            <a:endCxn id="56" idx="3"/>
          </p:cNvCxnSpPr>
          <p:nvPr/>
        </p:nvCxnSpPr>
        <p:spPr>
          <a:xfrm flipV="1">
            <a:off x="1342926" y="907089"/>
            <a:ext cx="3324748" cy="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A5DBCD-F89E-0286-CF4E-8680E534B89C}"/>
              </a:ext>
            </a:extLst>
          </p:cNvPr>
          <p:cNvCxnSpPr>
            <a:cxnSpLocks/>
          </p:cNvCxnSpPr>
          <p:nvPr/>
        </p:nvCxnSpPr>
        <p:spPr>
          <a:xfrm>
            <a:off x="1272860" y="1363646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39F208-4BDD-AE55-D74B-5A733709E0A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137763" y="1703326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60295C8-F405-833D-99EE-40F63E4AACB1}"/>
              </a:ext>
            </a:extLst>
          </p:cNvPr>
          <p:cNvCxnSpPr>
            <a:cxnSpLocks/>
            <a:endCxn id="99" idx="5"/>
          </p:cNvCxnSpPr>
          <p:nvPr/>
        </p:nvCxnSpPr>
        <p:spPr>
          <a:xfrm rot="16200000" flipH="1">
            <a:off x="961684" y="1958722"/>
            <a:ext cx="568946" cy="84277"/>
          </a:xfrm>
          <a:prstGeom prst="bentConnector3">
            <a:avLst>
              <a:gd name="adj1" fmla="val 924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F7C463B-3065-251E-CB2B-402F710BED6A}"/>
              </a:ext>
            </a:extLst>
          </p:cNvPr>
          <p:cNvCxnSpPr>
            <a:cxnSpLocks/>
            <a:stCxn id="62" idx="0"/>
            <a:endCxn id="61" idx="3"/>
          </p:cNvCxnSpPr>
          <p:nvPr/>
        </p:nvCxnSpPr>
        <p:spPr>
          <a:xfrm flipV="1">
            <a:off x="3973088" y="2445285"/>
            <a:ext cx="455563" cy="57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5209A6-5961-3FC0-0569-4255BED5E70B}"/>
              </a:ext>
            </a:extLst>
          </p:cNvPr>
          <p:cNvSpPr txBox="1"/>
          <p:nvPr/>
        </p:nvSpPr>
        <p:spPr>
          <a:xfrm>
            <a:off x="6828432" y="924484"/>
            <a:ext cx="1509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displayed_temp</a:t>
            </a:r>
            <a:endParaRPr lang="en-US" sz="16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AD9E8A-6A73-F24F-E0B6-3EC546DCADA3}"/>
              </a:ext>
            </a:extLst>
          </p:cNvPr>
          <p:cNvSpPr txBox="1"/>
          <p:nvPr/>
        </p:nvSpPr>
        <p:spPr>
          <a:xfrm>
            <a:off x="6641727" y="1230379"/>
            <a:ext cx="156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regulator_status</a:t>
            </a:r>
            <a:endParaRPr lang="en-US" sz="16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87812-8F29-5196-AFCF-62070C785968}"/>
              </a:ext>
            </a:extLst>
          </p:cNvPr>
          <p:cNvSpPr txBox="1"/>
          <p:nvPr/>
        </p:nvSpPr>
        <p:spPr>
          <a:xfrm>
            <a:off x="6207441" y="1973831"/>
            <a:ext cx="194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upper_desired_temp</a:t>
            </a:r>
            <a:endParaRPr lang="en-US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F212A6-A9AD-8C59-1BBD-3B03314F000C}"/>
              </a:ext>
            </a:extLst>
          </p:cNvPr>
          <p:cNvSpPr txBox="1"/>
          <p:nvPr/>
        </p:nvSpPr>
        <p:spPr>
          <a:xfrm>
            <a:off x="6147143" y="2219603"/>
            <a:ext cx="1921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lower_desired_temp</a:t>
            </a:r>
            <a:endParaRPr lang="en-US" sz="16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ECAB2D-D46B-9975-7CFE-5D88BB7EC06A}"/>
              </a:ext>
            </a:extLst>
          </p:cNvPr>
          <p:cNvSpPr txBox="1"/>
          <p:nvPr/>
        </p:nvSpPr>
        <p:spPr>
          <a:xfrm>
            <a:off x="9747119" y="2598097"/>
            <a:ext cx="125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heat_control</a:t>
            </a:r>
            <a:endParaRPr lang="en-US" sz="1600" i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A79F5A-8162-3132-15C3-7992C4AF9A71}"/>
              </a:ext>
            </a:extLst>
          </p:cNvPr>
          <p:cNvCxnSpPr>
            <a:cxnSpLocks/>
            <a:stCxn id="132" idx="0"/>
            <a:endCxn id="146" idx="3"/>
          </p:cNvCxnSpPr>
          <p:nvPr/>
        </p:nvCxnSpPr>
        <p:spPr>
          <a:xfrm>
            <a:off x="8202165" y="2126712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C024A3B-13D6-2899-6640-5494AFF99A6D}"/>
              </a:ext>
            </a:extLst>
          </p:cNvPr>
          <p:cNvCxnSpPr>
            <a:cxnSpLocks/>
            <a:stCxn id="133" idx="0"/>
            <a:endCxn id="147" idx="3"/>
          </p:cNvCxnSpPr>
          <p:nvPr/>
        </p:nvCxnSpPr>
        <p:spPr>
          <a:xfrm>
            <a:off x="8123461" y="2387313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DA450BE-F9F8-5673-5D1E-F22B4472C1E9}"/>
              </a:ext>
            </a:extLst>
          </p:cNvPr>
          <p:cNvCxnSpPr>
            <a:cxnSpLocks/>
            <a:stCxn id="16" idx="0"/>
            <a:endCxn id="148" idx="3"/>
          </p:cNvCxnSpPr>
          <p:nvPr/>
        </p:nvCxnSpPr>
        <p:spPr>
          <a:xfrm>
            <a:off x="1137763" y="1706542"/>
            <a:ext cx="7483653" cy="1013172"/>
          </a:xfrm>
          <a:prstGeom prst="bentConnector3">
            <a:avLst>
              <a:gd name="adj1" fmla="val 406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F39FE04-116E-932D-1200-2E98154F4D36}"/>
              </a:ext>
            </a:extLst>
          </p:cNvPr>
          <p:cNvCxnSpPr>
            <a:cxnSpLocks/>
            <a:endCxn id="149" idx="3"/>
          </p:cNvCxnSpPr>
          <p:nvPr/>
        </p:nvCxnSpPr>
        <p:spPr>
          <a:xfrm>
            <a:off x="4089445" y="2453369"/>
            <a:ext cx="4512095" cy="428714"/>
          </a:xfrm>
          <a:prstGeom prst="bentConnector3">
            <a:avLst>
              <a:gd name="adj1" fmla="val -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C543A0-FA26-0AF4-93BC-0757B9977AFB}"/>
              </a:ext>
            </a:extLst>
          </p:cNvPr>
          <p:cNvCxnSpPr>
            <a:cxnSpLocks/>
            <a:stCxn id="158" idx="0"/>
            <a:endCxn id="159" idx="3"/>
          </p:cNvCxnSpPr>
          <p:nvPr/>
        </p:nvCxnSpPr>
        <p:spPr>
          <a:xfrm>
            <a:off x="11277301" y="2769739"/>
            <a:ext cx="594390" cy="10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766651-78B2-ABA9-06AA-AE426CC2EAAD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8389335" y="1076205"/>
            <a:ext cx="3206697" cy="19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32171E-94A5-AA10-F17D-DB6357D84159}"/>
              </a:ext>
            </a:extLst>
          </p:cNvPr>
          <p:cNvCxnSpPr>
            <a:cxnSpLocks/>
            <a:stCxn id="131" idx="0"/>
            <a:endCxn id="136" idx="3"/>
          </p:cNvCxnSpPr>
          <p:nvPr/>
        </p:nvCxnSpPr>
        <p:spPr>
          <a:xfrm>
            <a:off x="8321070" y="1391511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15">
            <a:extLst>
              <a:ext uri="{FF2B5EF4-FFF2-40B4-BE49-F238E27FC236}">
                <a16:creationId xmlns:a16="http://schemas.microsoft.com/office/drawing/2014/main" id="{065DC580-C4D3-5E81-2B2C-FD7D4814F630}"/>
              </a:ext>
            </a:extLst>
          </p:cNvPr>
          <p:cNvSpPr/>
          <p:nvPr/>
        </p:nvSpPr>
        <p:spPr>
          <a:xfrm rot="5400000">
            <a:off x="1144351" y="130566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15">
            <a:extLst>
              <a:ext uri="{FF2B5EF4-FFF2-40B4-BE49-F238E27FC236}">
                <a16:creationId xmlns:a16="http://schemas.microsoft.com/office/drawing/2014/main" id="{AE9A8CB9-659A-C485-0A1F-3AF84C3ECC4E}"/>
              </a:ext>
            </a:extLst>
          </p:cNvPr>
          <p:cNvSpPr/>
          <p:nvPr/>
        </p:nvSpPr>
        <p:spPr>
          <a:xfrm rot="5400000">
            <a:off x="1262390" y="8545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15">
            <a:extLst>
              <a:ext uri="{FF2B5EF4-FFF2-40B4-BE49-F238E27FC236}">
                <a16:creationId xmlns:a16="http://schemas.microsoft.com/office/drawing/2014/main" id="{94BE8029-78E7-8BC7-6093-06F6C0210972}"/>
              </a:ext>
            </a:extLst>
          </p:cNvPr>
          <p:cNvSpPr/>
          <p:nvPr/>
        </p:nvSpPr>
        <p:spPr>
          <a:xfrm rot="5400000">
            <a:off x="4638607" y="85498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15">
            <a:extLst>
              <a:ext uri="{FF2B5EF4-FFF2-40B4-BE49-F238E27FC236}">
                <a16:creationId xmlns:a16="http://schemas.microsoft.com/office/drawing/2014/main" id="{63C78224-1F61-C924-8864-231B37E9F6F3}"/>
              </a:ext>
            </a:extLst>
          </p:cNvPr>
          <p:cNvSpPr/>
          <p:nvPr/>
        </p:nvSpPr>
        <p:spPr>
          <a:xfrm rot="5400000">
            <a:off x="4567609" y="128766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15">
            <a:extLst>
              <a:ext uri="{FF2B5EF4-FFF2-40B4-BE49-F238E27FC236}">
                <a16:creationId xmlns:a16="http://schemas.microsoft.com/office/drawing/2014/main" id="{46C4F1E3-8E3A-D312-9BBB-9CEE8E0F0FBF}"/>
              </a:ext>
            </a:extLst>
          </p:cNvPr>
          <p:cNvSpPr/>
          <p:nvPr/>
        </p:nvSpPr>
        <p:spPr>
          <a:xfrm rot="5400000">
            <a:off x="4399584" y="23931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15">
            <a:extLst>
              <a:ext uri="{FF2B5EF4-FFF2-40B4-BE49-F238E27FC236}">
                <a16:creationId xmlns:a16="http://schemas.microsoft.com/office/drawing/2014/main" id="{669C49B8-8399-F6AF-8712-62FA7373EFDD}"/>
              </a:ext>
            </a:extLst>
          </p:cNvPr>
          <p:cNvSpPr/>
          <p:nvPr/>
        </p:nvSpPr>
        <p:spPr>
          <a:xfrm rot="5400000">
            <a:off x="3839808" y="239896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15">
            <a:extLst>
              <a:ext uri="{FF2B5EF4-FFF2-40B4-BE49-F238E27FC236}">
                <a16:creationId xmlns:a16="http://schemas.microsoft.com/office/drawing/2014/main" id="{EB513961-F0AB-C199-4C99-E0A5589FE044}"/>
              </a:ext>
            </a:extLst>
          </p:cNvPr>
          <p:cNvSpPr/>
          <p:nvPr/>
        </p:nvSpPr>
        <p:spPr>
          <a:xfrm rot="5400000">
            <a:off x="1207123" y="219264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5">
            <a:extLst>
              <a:ext uri="{FF2B5EF4-FFF2-40B4-BE49-F238E27FC236}">
                <a16:creationId xmlns:a16="http://schemas.microsoft.com/office/drawing/2014/main" id="{18C027BF-5D04-9407-5582-1B93F4C79462}"/>
              </a:ext>
            </a:extLst>
          </p:cNvPr>
          <p:cNvSpPr/>
          <p:nvPr/>
        </p:nvSpPr>
        <p:spPr>
          <a:xfrm rot="5400000">
            <a:off x="4498949" y="163097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5">
            <a:extLst>
              <a:ext uri="{FF2B5EF4-FFF2-40B4-BE49-F238E27FC236}">
                <a16:creationId xmlns:a16="http://schemas.microsoft.com/office/drawing/2014/main" id="{DFA060D6-B0C9-B6E2-2C85-49E793970B14}"/>
              </a:ext>
            </a:extLst>
          </p:cNvPr>
          <p:cNvSpPr/>
          <p:nvPr/>
        </p:nvSpPr>
        <p:spPr>
          <a:xfrm rot="5400000">
            <a:off x="8256454" y="103628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5">
            <a:extLst>
              <a:ext uri="{FF2B5EF4-FFF2-40B4-BE49-F238E27FC236}">
                <a16:creationId xmlns:a16="http://schemas.microsoft.com/office/drawing/2014/main" id="{91418945-EC7C-1F8D-DD4C-0975F8D69F70}"/>
              </a:ext>
            </a:extLst>
          </p:cNvPr>
          <p:cNvSpPr/>
          <p:nvPr/>
        </p:nvSpPr>
        <p:spPr>
          <a:xfrm rot="5400000">
            <a:off x="8187790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5">
            <a:extLst>
              <a:ext uri="{FF2B5EF4-FFF2-40B4-BE49-F238E27FC236}">
                <a16:creationId xmlns:a16="http://schemas.microsoft.com/office/drawing/2014/main" id="{6A3951CA-860B-9BA8-E6BF-32A964466633}"/>
              </a:ext>
            </a:extLst>
          </p:cNvPr>
          <p:cNvSpPr/>
          <p:nvPr/>
        </p:nvSpPr>
        <p:spPr>
          <a:xfrm rot="5400000">
            <a:off x="8068885" y="207460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5">
            <a:extLst>
              <a:ext uri="{FF2B5EF4-FFF2-40B4-BE49-F238E27FC236}">
                <a16:creationId xmlns:a16="http://schemas.microsoft.com/office/drawing/2014/main" id="{4582D355-7F2D-A430-EBC0-24D19E7B8766}"/>
              </a:ext>
            </a:extLst>
          </p:cNvPr>
          <p:cNvSpPr/>
          <p:nvPr/>
        </p:nvSpPr>
        <p:spPr>
          <a:xfrm rot="5400000">
            <a:off x="7990181" y="233520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5">
            <a:extLst>
              <a:ext uri="{FF2B5EF4-FFF2-40B4-BE49-F238E27FC236}">
                <a16:creationId xmlns:a16="http://schemas.microsoft.com/office/drawing/2014/main" id="{A909C4E4-3826-F31F-DCA9-0DE29F0E38FD}"/>
              </a:ext>
            </a:extLst>
          </p:cNvPr>
          <p:cNvSpPr/>
          <p:nvPr/>
        </p:nvSpPr>
        <p:spPr>
          <a:xfrm rot="5400000">
            <a:off x="11566965" y="102409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5">
            <a:extLst>
              <a:ext uri="{FF2B5EF4-FFF2-40B4-BE49-F238E27FC236}">
                <a16:creationId xmlns:a16="http://schemas.microsoft.com/office/drawing/2014/main" id="{7275AA89-61A1-69B4-C8B6-0D316FF6BC09}"/>
              </a:ext>
            </a:extLst>
          </p:cNvPr>
          <p:cNvSpPr/>
          <p:nvPr/>
        </p:nvSpPr>
        <p:spPr>
          <a:xfrm rot="5400000">
            <a:off x="11879301" y="102567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5">
            <a:extLst>
              <a:ext uri="{FF2B5EF4-FFF2-40B4-BE49-F238E27FC236}">
                <a16:creationId xmlns:a16="http://schemas.microsoft.com/office/drawing/2014/main" id="{2CE7DD77-E057-B056-DB27-C48FB8763894}"/>
              </a:ext>
            </a:extLst>
          </p:cNvPr>
          <p:cNvSpPr/>
          <p:nvPr/>
        </p:nvSpPr>
        <p:spPr>
          <a:xfrm rot="5400000">
            <a:off x="11515087" y="13394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5">
            <a:extLst>
              <a:ext uri="{FF2B5EF4-FFF2-40B4-BE49-F238E27FC236}">
                <a16:creationId xmlns:a16="http://schemas.microsoft.com/office/drawing/2014/main" id="{8D5DA483-909B-352A-97A2-5A9915170F6E}"/>
              </a:ext>
            </a:extLst>
          </p:cNvPr>
          <p:cNvSpPr/>
          <p:nvPr/>
        </p:nvSpPr>
        <p:spPr>
          <a:xfrm rot="5400000">
            <a:off x="11879009" y="1338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DA95CCD-946C-7A53-E38B-CEF79945110C}"/>
              </a:ext>
            </a:extLst>
          </p:cNvPr>
          <p:cNvCxnSpPr>
            <a:cxnSpLocks/>
            <a:stCxn id="136" idx="0"/>
            <a:endCxn id="137" idx="3"/>
          </p:cNvCxnSpPr>
          <p:nvPr/>
        </p:nvCxnSpPr>
        <p:spPr>
          <a:xfrm flipV="1">
            <a:off x="11648367" y="1390739"/>
            <a:ext cx="259709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985B8FD-C24B-1EF9-FF47-B4F8140BAF0C}"/>
              </a:ext>
            </a:extLst>
          </p:cNvPr>
          <p:cNvCxnSpPr>
            <a:cxnSpLocks/>
            <a:stCxn id="134" idx="0"/>
            <a:endCxn id="135" idx="3"/>
          </p:cNvCxnSpPr>
          <p:nvPr/>
        </p:nvCxnSpPr>
        <p:spPr>
          <a:xfrm>
            <a:off x="11700245" y="1076205"/>
            <a:ext cx="208123" cy="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Isosceles Triangle 15">
            <a:extLst>
              <a:ext uri="{FF2B5EF4-FFF2-40B4-BE49-F238E27FC236}">
                <a16:creationId xmlns:a16="http://schemas.microsoft.com/office/drawing/2014/main" id="{A0F66799-0D4B-AD03-C4D2-F5196272973A}"/>
              </a:ext>
            </a:extLst>
          </p:cNvPr>
          <p:cNvSpPr/>
          <p:nvPr/>
        </p:nvSpPr>
        <p:spPr>
          <a:xfrm rot="5400000">
            <a:off x="8658605" y="20812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5">
            <a:extLst>
              <a:ext uri="{FF2B5EF4-FFF2-40B4-BE49-F238E27FC236}">
                <a16:creationId xmlns:a16="http://schemas.microsoft.com/office/drawing/2014/main" id="{5B7182C3-B707-9D5F-3D59-41A5845754A3}"/>
              </a:ext>
            </a:extLst>
          </p:cNvPr>
          <p:cNvSpPr/>
          <p:nvPr/>
        </p:nvSpPr>
        <p:spPr>
          <a:xfrm rot="5400000">
            <a:off x="8625477" y="233964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5">
            <a:extLst>
              <a:ext uri="{FF2B5EF4-FFF2-40B4-BE49-F238E27FC236}">
                <a16:creationId xmlns:a16="http://schemas.microsoft.com/office/drawing/2014/main" id="{8275F243-23A5-3917-2232-0CBFA979CE39}"/>
              </a:ext>
            </a:extLst>
          </p:cNvPr>
          <p:cNvSpPr/>
          <p:nvPr/>
        </p:nvSpPr>
        <p:spPr>
          <a:xfrm rot="5400000">
            <a:off x="8592349" y="266760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5">
            <a:extLst>
              <a:ext uri="{FF2B5EF4-FFF2-40B4-BE49-F238E27FC236}">
                <a16:creationId xmlns:a16="http://schemas.microsoft.com/office/drawing/2014/main" id="{FFC004FF-DE8D-8FD9-8987-80D6991A9BC4}"/>
              </a:ext>
            </a:extLst>
          </p:cNvPr>
          <p:cNvSpPr/>
          <p:nvPr/>
        </p:nvSpPr>
        <p:spPr>
          <a:xfrm rot="5400000">
            <a:off x="8572473" y="282997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">
            <a:extLst>
              <a:ext uri="{FF2B5EF4-FFF2-40B4-BE49-F238E27FC236}">
                <a16:creationId xmlns:a16="http://schemas.microsoft.com/office/drawing/2014/main" id="{0992CD8D-2DA9-59F9-C08E-736B95D703C8}"/>
              </a:ext>
            </a:extLst>
          </p:cNvPr>
          <p:cNvSpPr/>
          <p:nvPr/>
        </p:nvSpPr>
        <p:spPr>
          <a:xfrm rot="5400000">
            <a:off x="10951865" y="27110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15">
            <a:extLst>
              <a:ext uri="{FF2B5EF4-FFF2-40B4-BE49-F238E27FC236}">
                <a16:creationId xmlns:a16="http://schemas.microsoft.com/office/drawing/2014/main" id="{DF398E31-C1E7-0184-1E00-10B8F52EAA80}"/>
              </a:ext>
            </a:extLst>
          </p:cNvPr>
          <p:cNvSpPr/>
          <p:nvPr/>
        </p:nvSpPr>
        <p:spPr>
          <a:xfrm rot="5400000">
            <a:off x="11144021" y="271763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">
            <a:extLst>
              <a:ext uri="{FF2B5EF4-FFF2-40B4-BE49-F238E27FC236}">
                <a16:creationId xmlns:a16="http://schemas.microsoft.com/office/drawing/2014/main" id="{647F81FA-0283-1683-7D05-131F2B7609D2}"/>
              </a:ext>
            </a:extLst>
          </p:cNvPr>
          <p:cNvSpPr/>
          <p:nvPr/>
        </p:nvSpPr>
        <p:spPr>
          <a:xfrm rot="5400000">
            <a:off x="11842624" y="272808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5FF7E08-AF17-ADB0-EC02-671F2FCBDC0C}"/>
              </a:ext>
            </a:extLst>
          </p:cNvPr>
          <p:cNvCxnSpPr>
            <a:cxnSpLocks/>
            <a:endCxn id="158" idx="3"/>
          </p:cNvCxnSpPr>
          <p:nvPr/>
        </p:nvCxnSpPr>
        <p:spPr>
          <a:xfrm>
            <a:off x="11085145" y="2763115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Parallelogram 164">
            <a:extLst>
              <a:ext uri="{FF2B5EF4-FFF2-40B4-BE49-F238E27FC236}">
                <a16:creationId xmlns:a16="http://schemas.microsoft.com/office/drawing/2014/main" id="{1281D572-3935-616A-9A18-4553D648268D}"/>
              </a:ext>
            </a:extLst>
          </p:cNvPr>
          <p:cNvSpPr/>
          <p:nvPr/>
        </p:nvSpPr>
        <p:spPr>
          <a:xfrm>
            <a:off x="697584" y="3339552"/>
            <a:ext cx="11119090" cy="282717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arallelogram 165">
            <a:extLst>
              <a:ext uri="{FF2B5EF4-FFF2-40B4-BE49-F238E27FC236}">
                <a16:creationId xmlns:a16="http://schemas.microsoft.com/office/drawing/2014/main" id="{DF551093-E91A-5274-9FF3-F55227F480D9}"/>
              </a:ext>
            </a:extLst>
          </p:cNvPr>
          <p:cNvSpPr/>
          <p:nvPr/>
        </p:nvSpPr>
        <p:spPr>
          <a:xfrm>
            <a:off x="4431549" y="3597900"/>
            <a:ext cx="3959601" cy="1973043"/>
          </a:xfrm>
          <a:prstGeom prst="parallelogram">
            <a:avLst>
              <a:gd name="adj" fmla="val 1655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arallelogram 166">
            <a:extLst>
              <a:ext uri="{FF2B5EF4-FFF2-40B4-BE49-F238E27FC236}">
                <a16:creationId xmlns:a16="http://schemas.microsoft.com/office/drawing/2014/main" id="{19CF4349-0BC6-5021-6C8E-2B5EDDD96977}"/>
              </a:ext>
            </a:extLst>
          </p:cNvPr>
          <p:cNvSpPr/>
          <p:nvPr/>
        </p:nvSpPr>
        <p:spPr>
          <a:xfrm>
            <a:off x="8608021" y="4606673"/>
            <a:ext cx="2663794" cy="1483041"/>
          </a:xfrm>
          <a:prstGeom prst="parallelogram">
            <a:avLst>
              <a:gd name="adj" fmla="val 18798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Parallelogram 167">
            <a:extLst>
              <a:ext uri="{FF2B5EF4-FFF2-40B4-BE49-F238E27FC236}">
                <a16:creationId xmlns:a16="http://schemas.microsoft.com/office/drawing/2014/main" id="{C49E0242-B429-0B53-56E8-A0738577782E}"/>
              </a:ext>
            </a:extLst>
          </p:cNvPr>
          <p:cNvSpPr/>
          <p:nvPr/>
        </p:nvSpPr>
        <p:spPr>
          <a:xfrm>
            <a:off x="1231077" y="4735187"/>
            <a:ext cx="2770272" cy="78023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3127789-F42E-C020-9D4B-2C9A7203BCA2}"/>
              </a:ext>
            </a:extLst>
          </p:cNvPr>
          <p:cNvSpPr txBox="1"/>
          <p:nvPr/>
        </p:nvSpPr>
        <p:spPr>
          <a:xfrm>
            <a:off x="9234333" y="4671809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Alarm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71372E3-93B9-C307-1CF2-F3789009D9CF}"/>
              </a:ext>
            </a:extLst>
          </p:cNvPr>
          <p:cNvSpPr txBox="1"/>
          <p:nvPr/>
        </p:nvSpPr>
        <p:spPr>
          <a:xfrm>
            <a:off x="5213030" y="3573627"/>
            <a:ext cx="270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Interface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D80157-78D8-0CE0-2F2E-34051DFD5881}"/>
              </a:ext>
            </a:extLst>
          </p:cNvPr>
          <p:cNvSpPr txBox="1"/>
          <p:nvPr/>
        </p:nvSpPr>
        <p:spPr>
          <a:xfrm>
            <a:off x="1349671" y="4777350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 Monitor Mode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9F9E10A-8653-662C-58B4-62B84E35F7F0}"/>
              </a:ext>
            </a:extLst>
          </p:cNvPr>
          <p:cNvSpPr txBox="1"/>
          <p:nvPr/>
        </p:nvSpPr>
        <p:spPr>
          <a:xfrm>
            <a:off x="1358136" y="3567749"/>
            <a:ext cx="2480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upper_alarm_tempWstatus</a:t>
            </a:r>
            <a:endParaRPr lang="en-US" sz="1600" i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8977A9D-98DB-78B5-6D7E-88FB90B7824D}"/>
              </a:ext>
            </a:extLst>
          </p:cNvPr>
          <p:cNvSpPr txBox="1"/>
          <p:nvPr/>
        </p:nvSpPr>
        <p:spPr>
          <a:xfrm>
            <a:off x="1227153" y="4000717"/>
            <a:ext cx="246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lower_alarm_tempWstatus</a:t>
            </a:r>
            <a:endParaRPr lang="en-US" sz="1600" i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156A5BE-827E-89FA-2F7A-E1C0C56FC219}"/>
              </a:ext>
            </a:extLst>
          </p:cNvPr>
          <p:cNvSpPr txBox="1"/>
          <p:nvPr/>
        </p:nvSpPr>
        <p:spPr>
          <a:xfrm>
            <a:off x="1174384" y="4321717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current_tempWstatus</a:t>
            </a:r>
            <a:endParaRPr lang="en-US" sz="1600" i="1" dirty="0"/>
          </a:p>
        </p:txBody>
      </p:sp>
      <p:sp>
        <p:nvSpPr>
          <p:cNvPr id="175" name="Isosceles Triangle 15">
            <a:extLst>
              <a:ext uri="{FF2B5EF4-FFF2-40B4-BE49-F238E27FC236}">
                <a16:creationId xmlns:a16="http://schemas.microsoft.com/office/drawing/2014/main" id="{85B304AC-7D66-574E-70FC-5ADED657C808}"/>
              </a:ext>
            </a:extLst>
          </p:cNvPr>
          <p:cNvSpPr/>
          <p:nvPr/>
        </p:nvSpPr>
        <p:spPr>
          <a:xfrm rot="5400000">
            <a:off x="1022042" y="458392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0A87DF2-3E39-5461-20C1-7F0B48846993}"/>
              </a:ext>
            </a:extLst>
          </p:cNvPr>
          <p:cNvSpPr txBox="1"/>
          <p:nvPr/>
        </p:nvSpPr>
        <p:spPr>
          <a:xfrm>
            <a:off x="2466160" y="5191956"/>
            <a:ext cx="142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monitor_mode</a:t>
            </a:r>
            <a:endParaRPr lang="en-US" sz="1600" i="1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381DDD4-C2AC-8AA2-4D7D-9EAEB9D5086E}"/>
              </a:ext>
            </a:extLst>
          </p:cNvPr>
          <p:cNvCxnSpPr>
            <a:cxnSpLocks/>
            <a:stCxn id="195" idx="3"/>
            <a:endCxn id="196" idx="3"/>
          </p:cNvCxnSpPr>
          <p:nvPr/>
        </p:nvCxnSpPr>
        <p:spPr>
          <a:xfrm>
            <a:off x="1253749" y="3855177"/>
            <a:ext cx="3450338" cy="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15F719D-ABA2-2DC4-50E0-1E96D1498708}"/>
              </a:ext>
            </a:extLst>
          </p:cNvPr>
          <p:cNvCxnSpPr>
            <a:cxnSpLocks/>
          </p:cNvCxnSpPr>
          <p:nvPr/>
        </p:nvCxnSpPr>
        <p:spPr>
          <a:xfrm>
            <a:off x="1290419" y="4293133"/>
            <a:ext cx="3342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C95B9DD-6666-6352-A3F5-C93DCFAFFA57}"/>
              </a:ext>
            </a:extLst>
          </p:cNvPr>
          <p:cNvCxnSpPr>
            <a:cxnSpLocks/>
            <a:stCxn id="175" idx="0"/>
          </p:cNvCxnSpPr>
          <p:nvPr/>
        </p:nvCxnSpPr>
        <p:spPr>
          <a:xfrm flipV="1">
            <a:off x="1155322" y="4632813"/>
            <a:ext cx="3367088" cy="3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31">
            <a:extLst>
              <a:ext uri="{FF2B5EF4-FFF2-40B4-BE49-F238E27FC236}">
                <a16:creationId xmlns:a16="http://schemas.microsoft.com/office/drawing/2014/main" id="{E00D1876-D658-B9D0-89E7-A047472614D2}"/>
              </a:ext>
            </a:extLst>
          </p:cNvPr>
          <p:cNvCxnSpPr>
            <a:cxnSpLocks/>
            <a:endCxn id="201" idx="5"/>
          </p:cNvCxnSpPr>
          <p:nvPr/>
        </p:nvCxnSpPr>
        <p:spPr>
          <a:xfrm rot="16200000" flipH="1">
            <a:off x="959196" y="4849307"/>
            <a:ext cx="573379" cy="119939"/>
          </a:xfrm>
          <a:prstGeom prst="bentConnector3">
            <a:avLst>
              <a:gd name="adj1" fmla="val 9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33">
            <a:extLst>
              <a:ext uri="{FF2B5EF4-FFF2-40B4-BE49-F238E27FC236}">
                <a16:creationId xmlns:a16="http://schemas.microsoft.com/office/drawing/2014/main" id="{7484C82E-7B71-02B0-93A2-7B05D785EFF4}"/>
              </a:ext>
            </a:extLst>
          </p:cNvPr>
          <p:cNvCxnSpPr>
            <a:cxnSpLocks/>
            <a:stCxn id="199" idx="0"/>
            <a:endCxn id="198" idx="3"/>
          </p:cNvCxnSpPr>
          <p:nvPr/>
        </p:nvCxnSpPr>
        <p:spPr>
          <a:xfrm>
            <a:off x="3971801" y="5361711"/>
            <a:ext cx="456339" cy="23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2970FC6-104C-16FD-D73D-D34157E2819E}"/>
              </a:ext>
            </a:extLst>
          </p:cNvPr>
          <p:cNvSpPr txBox="1"/>
          <p:nvPr/>
        </p:nvSpPr>
        <p:spPr>
          <a:xfrm>
            <a:off x="6765302" y="4146614"/>
            <a:ext cx="1454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monitor_status</a:t>
            </a:r>
            <a:endParaRPr lang="en-US" sz="1600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1E69CC-A4BB-19BD-6720-1ED976F4F403}"/>
              </a:ext>
            </a:extLst>
          </p:cNvPr>
          <p:cNvSpPr txBox="1"/>
          <p:nvPr/>
        </p:nvSpPr>
        <p:spPr>
          <a:xfrm>
            <a:off x="6225000" y="4903318"/>
            <a:ext cx="1798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upper_alarm_temp</a:t>
            </a:r>
            <a:endParaRPr lang="en-US" sz="16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06A389-66A4-2614-FF95-02D868BC61C1}"/>
              </a:ext>
            </a:extLst>
          </p:cNvPr>
          <p:cNvSpPr txBox="1"/>
          <p:nvPr/>
        </p:nvSpPr>
        <p:spPr>
          <a:xfrm>
            <a:off x="6164702" y="514909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lower_alarm_temp</a:t>
            </a:r>
            <a:endParaRPr lang="en-US" sz="1600" i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16A3E3C-AB0E-5167-D971-128227016919}"/>
              </a:ext>
            </a:extLst>
          </p:cNvPr>
          <p:cNvSpPr txBox="1"/>
          <p:nvPr/>
        </p:nvSpPr>
        <p:spPr>
          <a:xfrm>
            <a:off x="9685166" y="5527584"/>
            <a:ext cx="13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alarm_control</a:t>
            </a:r>
            <a:endParaRPr lang="en-US" sz="1600" i="1" dirty="0"/>
          </a:p>
        </p:txBody>
      </p:sp>
      <p:cxnSp>
        <p:nvCxnSpPr>
          <p:cNvPr id="187" name="Connector: Elbow 47">
            <a:extLst>
              <a:ext uri="{FF2B5EF4-FFF2-40B4-BE49-F238E27FC236}">
                <a16:creationId xmlns:a16="http://schemas.microsoft.com/office/drawing/2014/main" id="{ABFF7BE9-8B59-C50C-B2BC-F8E314FDB937}"/>
              </a:ext>
            </a:extLst>
          </p:cNvPr>
          <p:cNvCxnSpPr>
            <a:cxnSpLocks/>
            <a:stCxn id="205" idx="0"/>
            <a:endCxn id="213" idx="3"/>
          </p:cNvCxnSpPr>
          <p:nvPr/>
        </p:nvCxnSpPr>
        <p:spPr>
          <a:xfrm>
            <a:off x="8219724" y="5056199"/>
            <a:ext cx="485507" cy="66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49">
            <a:extLst>
              <a:ext uri="{FF2B5EF4-FFF2-40B4-BE49-F238E27FC236}">
                <a16:creationId xmlns:a16="http://schemas.microsoft.com/office/drawing/2014/main" id="{ACCCFB2B-BEFD-AB8D-192E-C5583F3F015B}"/>
              </a:ext>
            </a:extLst>
          </p:cNvPr>
          <p:cNvCxnSpPr>
            <a:cxnSpLocks/>
            <a:stCxn id="206" idx="0"/>
            <a:endCxn id="214" idx="3"/>
          </p:cNvCxnSpPr>
          <p:nvPr/>
        </p:nvCxnSpPr>
        <p:spPr>
          <a:xfrm>
            <a:off x="8141020" y="5316800"/>
            <a:ext cx="531083" cy="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53">
            <a:extLst>
              <a:ext uri="{FF2B5EF4-FFF2-40B4-BE49-F238E27FC236}">
                <a16:creationId xmlns:a16="http://schemas.microsoft.com/office/drawing/2014/main" id="{2366C2B4-C364-3E2B-C93D-0434411FC04E}"/>
              </a:ext>
            </a:extLst>
          </p:cNvPr>
          <p:cNvCxnSpPr>
            <a:cxnSpLocks/>
            <a:endCxn id="216" idx="3"/>
          </p:cNvCxnSpPr>
          <p:nvPr/>
        </p:nvCxnSpPr>
        <p:spPr>
          <a:xfrm>
            <a:off x="1155322" y="4625731"/>
            <a:ext cx="7497802" cy="1083435"/>
          </a:xfrm>
          <a:prstGeom prst="bentConnector3">
            <a:avLst>
              <a:gd name="adj1" fmla="val 420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5CE037-218A-0D4C-5C9D-B5DB5832EFDC}"/>
              </a:ext>
            </a:extLst>
          </p:cNvPr>
          <p:cNvCxnSpPr>
            <a:cxnSpLocks/>
            <a:stCxn id="218" idx="0"/>
            <a:endCxn id="219" idx="3"/>
          </p:cNvCxnSpPr>
          <p:nvPr/>
        </p:nvCxnSpPr>
        <p:spPr>
          <a:xfrm>
            <a:off x="11294860" y="5699226"/>
            <a:ext cx="603817" cy="1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F361B49-294A-0864-A845-CFC53E535F0C}"/>
              </a:ext>
            </a:extLst>
          </p:cNvPr>
          <p:cNvCxnSpPr>
            <a:cxnSpLocks/>
            <a:stCxn id="204" idx="0"/>
            <a:endCxn id="209" idx="3"/>
          </p:cNvCxnSpPr>
          <p:nvPr/>
        </p:nvCxnSpPr>
        <p:spPr>
          <a:xfrm>
            <a:off x="8338629" y="4320998"/>
            <a:ext cx="3223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Isosceles Triangle 15">
            <a:extLst>
              <a:ext uri="{FF2B5EF4-FFF2-40B4-BE49-F238E27FC236}">
                <a16:creationId xmlns:a16="http://schemas.microsoft.com/office/drawing/2014/main" id="{4E90110E-50DB-C8F4-D77C-36563534C260}"/>
              </a:ext>
            </a:extLst>
          </p:cNvPr>
          <p:cNvSpPr/>
          <p:nvPr/>
        </p:nvSpPr>
        <p:spPr>
          <a:xfrm rot="5400000">
            <a:off x="1124202" y="425400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5">
            <a:extLst>
              <a:ext uri="{FF2B5EF4-FFF2-40B4-BE49-F238E27FC236}">
                <a16:creationId xmlns:a16="http://schemas.microsoft.com/office/drawing/2014/main" id="{C9E91DEF-C850-EB1B-2439-88AA7581B9E3}"/>
              </a:ext>
            </a:extLst>
          </p:cNvPr>
          <p:cNvSpPr/>
          <p:nvPr/>
        </p:nvSpPr>
        <p:spPr>
          <a:xfrm rot="5400000">
            <a:off x="1224682" y="380307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Isosceles Triangle 15">
            <a:extLst>
              <a:ext uri="{FF2B5EF4-FFF2-40B4-BE49-F238E27FC236}">
                <a16:creationId xmlns:a16="http://schemas.microsoft.com/office/drawing/2014/main" id="{1CF5BE32-24E3-6FEF-35A0-7810E3420D9A}"/>
              </a:ext>
            </a:extLst>
          </p:cNvPr>
          <p:cNvSpPr/>
          <p:nvPr/>
        </p:nvSpPr>
        <p:spPr>
          <a:xfrm rot="5400000">
            <a:off x="4675020" y="380332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sosceles Triangle 15">
            <a:extLst>
              <a:ext uri="{FF2B5EF4-FFF2-40B4-BE49-F238E27FC236}">
                <a16:creationId xmlns:a16="http://schemas.microsoft.com/office/drawing/2014/main" id="{AD1BFFB6-B78D-24A0-FAEA-E18C471E8049}"/>
              </a:ext>
            </a:extLst>
          </p:cNvPr>
          <p:cNvSpPr/>
          <p:nvPr/>
        </p:nvSpPr>
        <p:spPr>
          <a:xfrm rot="5400000">
            <a:off x="4604022" y="423600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5">
            <a:extLst>
              <a:ext uri="{FF2B5EF4-FFF2-40B4-BE49-F238E27FC236}">
                <a16:creationId xmlns:a16="http://schemas.microsoft.com/office/drawing/2014/main" id="{2F70F9EA-4FDA-617C-FEA5-8591FBEBEF8F}"/>
              </a:ext>
            </a:extLst>
          </p:cNvPr>
          <p:cNvSpPr/>
          <p:nvPr/>
        </p:nvSpPr>
        <p:spPr>
          <a:xfrm rot="5400000">
            <a:off x="4399073" y="53119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Isosceles Triangle 15">
            <a:extLst>
              <a:ext uri="{FF2B5EF4-FFF2-40B4-BE49-F238E27FC236}">
                <a16:creationId xmlns:a16="http://schemas.microsoft.com/office/drawing/2014/main" id="{BE82BC9D-1CD0-7696-454A-79C04A0BD993}"/>
              </a:ext>
            </a:extLst>
          </p:cNvPr>
          <p:cNvSpPr/>
          <p:nvPr/>
        </p:nvSpPr>
        <p:spPr>
          <a:xfrm rot="5400000">
            <a:off x="3838521" y="530960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15">
            <a:extLst>
              <a:ext uri="{FF2B5EF4-FFF2-40B4-BE49-F238E27FC236}">
                <a16:creationId xmlns:a16="http://schemas.microsoft.com/office/drawing/2014/main" id="{8220D09C-6A5A-AB70-074C-820B1188C734}"/>
              </a:ext>
            </a:extLst>
          </p:cNvPr>
          <p:cNvSpPr/>
          <p:nvPr/>
        </p:nvSpPr>
        <p:spPr>
          <a:xfrm rot="5400000">
            <a:off x="1224682" y="5103274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15">
            <a:extLst>
              <a:ext uri="{FF2B5EF4-FFF2-40B4-BE49-F238E27FC236}">
                <a16:creationId xmlns:a16="http://schemas.microsoft.com/office/drawing/2014/main" id="{0F015E18-B68D-7D24-45E6-D83516BBC5C6}"/>
              </a:ext>
            </a:extLst>
          </p:cNvPr>
          <p:cNvSpPr/>
          <p:nvPr/>
        </p:nvSpPr>
        <p:spPr>
          <a:xfrm rot="5400000">
            <a:off x="4535362" y="45793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Isosceles Triangle 15">
            <a:extLst>
              <a:ext uri="{FF2B5EF4-FFF2-40B4-BE49-F238E27FC236}">
                <a16:creationId xmlns:a16="http://schemas.microsoft.com/office/drawing/2014/main" id="{F0C8F52D-9285-6F6F-B7A5-EFD6931FA0DF}"/>
              </a:ext>
            </a:extLst>
          </p:cNvPr>
          <p:cNvSpPr/>
          <p:nvPr/>
        </p:nvSpPr>
        <p:spPr>
          <a:xfrm rot="5400000">
            <a:off x="8205349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Isosceles Triangle 15">
            <a:extLst>
              <a:ext uri="{FF2B5EF4-FFF2-40B4-BE49-F238E27FC236}">
                <a16:creationId xmlns:a16="http://schemas.microsoft.com/office/drawing/2014/main" id="{DEA64555-AB90-E96E-ACA4-755DEE2340A6}"/>
              </a:ext>
            </a:extLst>
          </p:cNvPr>
          <p:cNvSpPr/>
          <p:nvPr/>
        </p:nvSpPr>
        <p:spPr>
          <a:xfrm rot="5400000">
            <a:off x="8086444" y="5004092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15">
            <a:extLst>
              <a:ext uri="{FF2B5EF4-FFF2-40B4-BE49-F238E27FC236}">
                <a16:creationId xmlns:a16="http://schemas.microsoft.com/office/drawing/2014/main" id="{BC94F6EA-61E5-8D4E-D2AB-965BE13CF237}"/>
              </a:ext>
            </a:extLst>
          </p:cNvPr>
          <p:cNvSpPr/>
          <p:nvPr/>
        </p:nvSpPr>
        <p:spPr>
          <a:xfrm rot="5400000">
            <a:off x="8007740" y="5264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Isosceles Triangle 15">
            <a:extLst>
              <a:ext uri="{FF2B5EF4-FFF2-40B4-BE49-F238E27FC236}">
                <a16:creationId xmlns:a16="http://schemas.microsoft.com/office/drawing/2014/main" id="{349720AC-3488-3E86-FE9E-8A42B8169321}"/>
              </a:ext>
            </a:extLst>
          </p:cNvPr>
          <p:cNvSpPr/>
          <p:nvPr/>
        </p:nvSpPr>
        <p:spPr>
          <a:xfrm rot="5400000">
            <a:off x="11532646" y="42688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Isosceles Triangle 15">
            <a:extLst>
              <a:ext uri="{FF2B5EF4-FFF2-40B4-BE49-F238E27FC236}">
                <a16:creationId xmlns:a16="http://schemas.microsoft.com/office/drawing/2014/main" id="{3BEE4F5E-6A0B-AAA8-65B6-111161F6C400}"/>
              </a:ext>
            </a:extLst>
          </p:cNvPr>
          <p:cNvSpPr/>
          <p:nvPr/>
        </p:nvSpPr>
        <p:spPr>
          <a:xfrm rot="5400000">
            <a:off x="11868287" y="4268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3A2FD86-1939-33F2-F4A6-0F6071B45272}"/>
              </a:ext>
            </a:extLst>
          </p:cNvPr>
          <p:cNvCxnSpPr>
            <a:cxnSpLocks/>
            <a:stCxn id="209" idx="0"/>
            <a:endCxn id="210" idx="3"/>
          </p:cNvCxnSpPr>
          <p:nvPr/>
        </p:nvCxnSpPr>
        <p:spPr>
          <a:xfrm flipV="1">
            <a:off x="11665926" y="4320226"/>
            <a:ext cx="231428" cy="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Isosceles Triangle 15">
            <a:extLst>
              <a:ext uri="{FF2B5EF4-FFF2-40B4-BE49-F238E27FC236}">
                <a16:creationId xmlns:a16="http://schemas.microsoft.com/office/drawing/2014/main" id="{755DBD46-EB88-D11E-0584-1A8876BC4D66}"/>
              </a:ext>
            </a:extLst>
          </p:cNvPr>
          <p:cNvSpPr/>
          <p:nvPr/>
        </p:nvSpPr>
        <p:spPr>
          <a:xfrm rot="5400000">
            <a:off x="8676164" y="50107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15">
            <a:extLst>
              <a:ext uri="{FF2B5EF4-FFF2-40B4-BE49-F238E27FC236}">
                <a16:creationId xmlns:a16="http://schemas.microsoft.com/office/drawing/2014/main" id="{249FFDF3-96B0-1F56-8D87-BC1E19927423}"/>
              </a:ext>
            </a:extLst>
          </p:cNvPr>
          <p:cNvSpPr/>
          <p:nvPr/>
        </p:nvSpPr>
        <p:spPr>
          <a:xfrm rot="5400000">
            <a:off x="8643036" y="526913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15">
            <a:extLst>
              <a:ext uri="{FF2B5EF4-FFF2-40B4-BE49-F238E27FC236}">
                <a16:creationId xmlns:a16="http://schemas.microsoft.com/office/drawing/2014/main" id="{DDA09E57-4DA4-2438-DE84-01AB133312BF}"/>
              </a:ext>
            </a:extLst>
          </p:cNvPr>
          <p:cNvSpPr/>
          <p:nvPr/>
        </p:nvSpPr>
        <p:spPr>
          <a:xfrm rot="5400000">
            <a:off x="8604746" y="587120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Isosceles Triangle 15">
            <a:extLst>
              <a:ext uri="{FF2B5EF4-FFF2-40B4-BE49-F238E27FC236}">
                <a16:creationId xmlns:a16="http://schemas.microsoft.com/office/drawing/2014/main" id="{02FA6688-7B1E-BF48-95FC-42931D566F0C}"/>
              </a:ext>
            </a:extLst>
          </p:cNvPr>
          <p:cNvSpPr/>
          <p:nvPr/>
        </p:nvSpPr>
        <p:spPr>
          <a:xfrm rot="5400000">
            <a:off x="8624057" y="56570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15">
            <a:extLst>
              <a:ext uri="{FF2B5EF4-FFF2-40B4-BE49-F238E27FC236}">
                <a16:creationId xmlns:a16="http://schemas.microsoft.com/office/drawing/2014/main" id="{0E715896-4B4C-1553-F647-93F9DB26E77D}"/>
              </a:ext>
            </a:extLst>
          </p:cNvPr>
          <p:cNvSpPr/>
          <p:nvPr/>
        </p:nvSpPr>
        <p:spPr>
          <a:xfrm rot="5400000">
            <a:off x="10969424" y="5640491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Isosceles Triangle 15">
            <a:extLst>
              <a:ext uri="{FF2B5EF4-FFF2-40B4-BE49-F238E27FC236}">
                <a16:creationId xmlns:a16="http://schemas.microsoft.com/office/drawing/2014/main" id="{02F4E4D0-B044-F480-35E7-1DC9F7CD98CF}"/>
              </a:ext>
            </a:extLst>
          </p:cNvPr>
          <p:cNvSpPr/>
          <p:nvPr/>
        </p:nvSpPr>
        <p:spPr>
          <a:xfrm rot="5400000">
            <a:off x="11161580" y="564711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Isosceles Triangle 15">
            <a:extLst>
              <a:ext uri="{FF2B5EF4-FFF2-40B4-BE49-F238E27FC236}">
                <a16:creationId xmlns:a16="http://schemas.microsoft.com/office/drawing/2014/main" id="{AEDF3DAD-7AAC-768E-B610-A20C3BBCF6ED}"/>
              </a:ext>
            </a:extLst>
          </p:cNvPr>
          <p:cNvSpPr/>
          <p:nvPr/>
        </p:nvSpPr>
        <p:spPr>
          <a:xfrm rot="5400000">
            <a:off x="11869610" y="5648145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F1B4BB3-F6CA-9DC1-6521-E8172A9946F3}"/>
              </a:ext>
            </a:extLst>
          </p:cNvPr>
          <p:cNvCxnSpPr>
            <a:cxnSpLocks/>
            <a:endCxn id="218" idx="3"/>
          </p:cNvCxnSpPr>
          <p:nvPr/>
        </p:nvCxnSpPr>
        <p:spPr>
          <a:xfrm>
            <a:off x="11102704" y="5692602"/>
            <a:ext cx="87943" cy="6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837395-13FC-3E48-30B2-600D64605210}"/>
              </a:ext>
            </a:extLst>
          </p:cNvPr>
          <p:cNvSpPr txBox="1"/>
          <p:nvPr/>
        </p:nvSpPr>
        <p:spPr>
          <a:xfrm>
            <a:off x="4508889" y="1792830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17" name="Isosceles Triangle 15">
            <a:extLst>
              <a:ext uri="{FF2B5EF4-FFF2-40B4-BE49-F238E27FC236}">
                <a16:creationId xmlns:a16="http://schemas.microsoft.com/office/drawing/2014/main" id="{C6365689-F1CD-902F-3210-AB20FFB7AE0B}"/>
              </a:ext>
            </a:extLst>
          </p:cNvPr>
          <p:cNvSpPr/>
          <p:nvPr/>
        </p:nvSpPr>
        <p:spPr>
          <a:xfrm rot="16200000" flipH="1">
            <a:off x="4400042" y="193325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5">
            <a:extLst>
              <a:ext uri="{FF2B5EF4-FFF2-40B4-BE49-F238E27FC236}">
                <a16:creationId xmlns:a16="http://schemas.microsoft.com/office/drawing/2014/main" id="{6011AD84-ED45-03F5-F1D6-DC2DB46E2284}"/>
              </a:ext>
            </a:extLst>
          </p:cNvPr>
          <p:cNvSpPr/>
          <p:nvPr/>
        </p:nvSpPr>
        <p:spPr>
          <a:xfrm rot="16200000" flipH="1">
            <a:off x="3872455" y="19426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28ECBB-BEFD-B4A1-A8FB-77A2AF392E62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4027988" y="1985366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7FA7C4-0CE2-54B0-3616-AEA5E82A6EC4}"/>
              </a:ext>
            </a:extLst>
          </p:cNvPr>
          <p:cNvSpPr txBox="1"/>
          <p:nvPr/>
        </p:nvSpPr>
        <p:spPr>
          <a:xfrm>
            <a:off x="4517687" y="4765427"/>
            <a:ext cx="1557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interface_failure</a:t>
            </a:r>
            <a:endParaRPr lang="en-US" sz="1600" i="1" dirty="0"/>
          </a:p>
        </p:txBody>
      </p:sp>
      <p:sp>
        <p:nvSpPr>
          <p:cNvPr id="25" name="Isosceles Triangle 15">
            <a:extLst>
              <a:ext uri="{FF2B5EF4-FFF2-40B4-BE49-F238E27FC236}">
                <a16:creationId xmlns:a16="http://schemas.microsoft.com/office/drawing/2014/main" id="{2104D60D-42E6-E91C-E951-DC3A3BE331F4}"/>
              </a:ext>
            </a:extLst>
          </p:cNvPr>
          <p:cNvSpPr/>
          <p:nvPr/>
        </p:nvSpPr>
        <p:spPr>
          <a:xfrm rot="16200000" flipH="1">
            <a:off x="4408840" y="491528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5">
            <a:extLst>
              <a:ext uri="{FF2B5EF4-FFF2-40B4-BE49-F238E27FC236}">
                <a16:creationId xmlns:a16="http://schemas.microsoft.com/office/drawing/2014/main" id="{BC7D9590-DA47-C5C4-850C-F71F4F0D92D7}"/>
              </a:ext>
            </a:extLst>
          </p:cNvPr>
          <p:cNvSpPr/>
          <p:nvPr/>
        </p:nvSpPr>
        <p:spPr>
          <a:xfrm rot="16200000" flipH="1">
            <a:off x="3874031" y="491369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22462D-9E90-E295-C6FB-C4A031559674}"/>
              </a:ext>
            </a:extLst>
          </p:cNvPr>
          <p:cNvCxnSpPr>
            <a:cxnSpLocks/>
          </p:cNvCxnSpPr>
          <p:nvPr/>
        </p:nvCxnSpPr>
        <p:spPr>
          <a:xfrm flipV="1">
            <a:off x="4020137" y="4965800"/>
            <a:ext cx="401121" cy="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3">
            <a:extLst>
              <a:ext uri="{FF2B5EF4-FFF2-40B4-BE49-F238E27FC236}">
                <a16:creationId xmlns:a16="http://schemas.microsoft.com/office/drawing/2014/main" id="{DA070DFE-B822-0BAA-9EA9-A47ABD46AB39}"/>
              </a:ext>
            </a:extLst>
          </p:cNvPr>
          <p:cNvCxnSpPr>
            <a:cxnSpLocks/>
            <a:stCxn id="199" idx="0"/>
          </p:cNvCxnSpPr>
          <p:nvPr/>
        </p:nvCxnSpPr>
        <p:spPr>
          <a:xfrm>
            <a:off x="3971801" y="5361711"/>
            <a:ext cx="4643033" cy="566164"/>
          </a:xfrm>
          <a:prstGeom prst="bentConnector3">
            <a:avLst>
              <a:gd name="adj1" fmla="val 2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F1D2FC08-C1AA-F1D2-E665-680062115C32}"/>
              </a:ext>
            </a:extLst>
          </p:cNvPr>
          <p:cNvSpPr/>
          <p:nvPr/>
        </p:nvSpPr>
        <p:spPr>
          <a:xfrm>
            <a:off x="1110161" y="5618052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CE72F7-BBFF-6867-6709-48FC4C1305F1}"/>
              </a:ext>
            </a:extLst>
          </p:cNvPr>
          <p:cNvSpPr txBox="1"/>
          <p:nvPr/>
        </p:nvSpPr>
        <p:spPr>
          <a:xfrm>
            <a:off x="1461552" y="5559133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68" name="Isosceles Triangle 15">
            <a:extLst>
              <a:ext uri="{FF2B5EF4-FFF2-40B4-BE49-F238E27FC236}">
                <a16:creationId xmlns:a16="http://schemas.microsoft.com/office/drawing/2014/main" id="{10F5DA83-4D3E-8FD5-49B0-B823131BA6FA}"/>
              </a:ext>
            </a:extLst>
          </p:cNvPr>
          <p:cNvSpPr/>
          <p:nvPr/>
        </p:nvSpPr>
        <p:spPr>
          <a:xfrm rot="5400000">
            <a:off x="1188542" y="5302809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15">
            <a:extLst>
              <a:ext uri="{FF2B5EF4-FFF2-40B4-BE49-F238E27FC236}">
                <a16:creationId xmlns:a16="http://schemas.microsoft.com/office/drawing/2014/main" id="{F0A8DB97-ADA3-F62D-B2F8-82173FA7B3FE}"/>
              </a:ext>
            </a:extLst>
          </p:cNvPr>
          <p:cNvSpPr/>
          <p:nvPr/>
        </p:nvSpPr>
        <p:spPr>
          <a:xfrm rot="16200000" flipH="1">
            <a:off x="1035933" y="592603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14F8B4-A03B-450D-274D-28FEF464491C}"/>
              </a:ext>
            </a:extLst>
          </p:cNvPr>
          <p:cNvSpPr txBox="1"/>
          <p:nvPr/>
        </p:nvSpPr>
        <p:spPr>
          <a:xfrm>
            <a:off x="1145387" y="5821765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cxnSp>
        <p:nvCxnSpPr>
          <p:cNvPr id="73" name="Connector: Elbow 49">
            <a:extLst>
              <a:ext uri="{FF2B5EF4-FFF2-40B4-BE49-F238E27FC236}">
                <a16:creationId xmlns:a16="http://schemas.microsoft.com/office/drawing/2014/main" id="{F00AC055-7336-CC8A-B14E-087DF5B6B130}"/>
              </a:ext>
            </a:extLst>
          </p:cNvPr>
          <p:cNvCxnSpPr>
            <a:cxnSpLocks/>
            <a:stCxn id="68" idx="3"/>
            <a:endCxn id="69" idx="5"/>
          </p:cNvCxnSpPr>
          <p:nvPr/>
        </p:nvCxnSpPr>
        <p:spPr>
          <a:xfrm rot="10800000" flipV="1">
            <a:off x="1117107" y="5354916"/>
            <a:ext cx="100502" cy="663814"/>
          </a:xfrm>
          <a:prstGeom prst="bentConnector4">
            <a:avLst>
              <a:gd name="adj1" fmla="val 239391"/>
              <a:gd name="adj2" fmla="val 949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8848D56A-F0D6-3E0B-A342-E1E427809D39}"/>
              </a:ext>
            </a:extLst>
          </p:cNvPr>
          <p:cNvSpPr/>
          <p:nvPr/>
        </p:nvSpPr>
        <p:spPr>
          <a:xfrm>
            <a:off x="1102302" y="2697318"/>
            <a:ext cx="2770272" cy="471662"/>
          </a:xfrm>
          <a:prstGeom prst="parallelogram">
            <a:avLst>
              <a:gd name="adj" fmla="val 1500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AB8CAA-4C04-9553-3E2D-D3C805391069}"/>
              </a:ext>
            </a:extLst>
          </p:cNvPr>
          <p:cNvSpPr txBox="1"/>
          <p:nvPr/>
        </p:nvSpPr>
        <p:spPr>
          <a:xfrm>
            <a:off x="1453693" y="2638399"/>
            <a:ext cx="2113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Detect Monitor Failure</a:t>
            </a:r>
          </a:p>
        </p:txBody>
      </p:sp>
      <p:sp>
        <p:nvSpPr>
          <p:cNvPr id="77" name="Isosceles Triangle 15">
            <a:extLst>
              <a:ext uri="{FF2B5EF4-FFF2-40B4-BE49-F238E27FC236}">
                <a16:creationId xmlns:a16="http://schemas.microsoft.com/office/drawing/2014/main" id="{F2025A79-32D3-CAB4-F433-BF5F53BFE2DA}"/>
              </a:ext>
            </a:extLst>
          </p:cNvPr>
          <p:cNvSpPr/>
          <p:nvPr/>
        </p:nvSpPr>
        <p:spPr>
          <a:xfrm rot="16200000" flipH="1">
            <a:off x="1028074" y="3005303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EBD530-4912-816A-CF11-2B8C903FB075}"/>
              </a:ext>
            </a:extLst>
          </p:cNvPr>
          <p:cNvSpPr txBox="1"/>
          <p:nvPr/>
        </p:nvSpPr>
        <p:spPr>
          <a:xfrm>
            <a:off x="1137528" y="2901031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interface_failure</a:t>
            </a:r>
            <a:endParaRPr lang="en-US" sz="1400" i="1" dirty="0"/>
          </a:p>
        </p:txBody>
      </p:sp>
      <p:sp>
        <p:nvSpPr>
          <p:cNvPr id="79" name="Isosceles Triangle 15">
            <a:extLst>
              <a:ext uri="{FF2B5EF4-FFF2-40B4-BE49-F238E27FC236}">
                <a16:creationId xmlns:a16="http://schemas.microsoft.com/office/drawing/2014/main" id="{1D09CF47-CAF1-2DE0-1A53-F033EE10D943}"/>
              </a:ext>
            </a:extLst>
          </p:cNvPr>
          <p:cNvSpPr/>
          <p:nvPr/>
        </p:nvSpPr>
        <p:spPr>
          <a:xfrm rot="5400000">
            <a:off x="1164350" y="2390827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49">
            <a:extLst>
              <a:ext uri="{FF2B5EF4-FFF2-40B4-BE49-F238E27FC236}">
                <a16:creationId xmlns:a16="http://schemas.microsoft.com/office/drawing/2014/main" id="{CC15E84C-342D-9F5A-622E-3CD70A366F57}"/>
              </a:ext>
            </a:extLst>
          </p:cNvPr>
          <p:cNvCxnSpPr>
            <a:cxnSpLocks/>
            <a:stCxn id="79" idx="3"/>
            <a:endCxn id="77" idx="0"/>
          </p:cNvCxnSpPr>
          <p:nvPr/>
        </p:nvCxnSpPr>
        <p:spPr>
          <a:xfrm rot="10800000" flipV="1">
            <a:off x="1057141" y="2442934"/>
            <a:ext cx="136276" cy="614476"/>
          </a:xfrm>
          <a:prstGeom prst="bentConnector3">
            <a:avLst>
              <a:gd name="adj1" fmla="val 129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15">
            <a:extLst>
              <a:ext uri="{FF2B5EF4-FFF2-40B4-BE49-F238E27FC236}">
                <a16:creationId xmlns:a16="http://schemas.microsoft.com/office/drawing/2014/main" id="{777A3A53-F273-33E7-A45D-AFA805A674BD}"/>
              </a:ext>
            </a:extLst>
          </p:cNvPr>
          <p:cNvSpPr/>
          <p:nvPr/>
        </p:nvSpPr>
        <p:spPr>
          <a:xfrm rot="5400000">
            <a:off x="297098" y="425025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15">
            <a:extLst>
              <a:ext uri="{FF2B5EF4-FFF2-40B4-BE49-F238E27FC236}">
                <a16:creationId xmlns:a16="http://schemas.microsoft.com/office/drawing/2014/main" id="{76B97AD0-83FA-C6F3-45CA-5EA9DF04AB4A}"/>
              </a:ext>
            </a:extLst>
          </p:cNvPr>
          <p:cNvSpPr/>
          <p:nvPr/>
        </p:nvSpPr>
        <p:spPr>
          <a:xfrm rot="5400000">
            <a:off x="309833" y="3808796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15">
            <a:extLst>
              <a:ext uri="{FF2B5EF4-FFF2-40B4-BE49-F238E27FC236}">
                <a16:creationId xmlns:a16="http://schemas.microsoft.com/office/drawing/2014/main" id="{C04FDDA3-1804-CABC-B52B-B781F16B3108}"/>
              </a:ext>
            </a:extLst>
          </p:cNvPr>
          <p:cNvSpPr/>
          <p:nvPr/>
        </p:nvSpPr>
        <p:spPr>
          <a:xfrm rot="5400000">
            <a:off x="309474" y="1676910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06F422-F6DF-3D51-72EC-0BAF672EEA51}"/>
              </a:ext>
            </a:extLst>
          </p:cNvPr>
          <p:cNvCxnSpPr>
            <a:cxnSpLocks/>
            <a:endCxn id="195" idx="3"/>
          </p:cNvCxnSpPr>
          <p:nvPr/>
        </p:nvCxnSpPr>
        <p:spPr>
          <a:xfrm>
            <a:off x="332563" y="3854970"/>
            <a:ext cx="921186" cy="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A7A7D79-3F53-AFEB-8F45-1D33FBC5CA71}"/>
              </a:ext>
            </a:extLst>
          </p:cNvPr>
          <p:cNvCxnSpPr>
            <a:cxnSpLocks/>
            <a:stCxn id="96" idx="0"/>
            <a:endCxn id="194" idx="3"/>
          </p:cNvCxnSpPr>
          <p:nvPr/>
        </p:nvCxnSpPr>
        <p:spPr>
          <a:xfrm>
            <a:off x="430378" y="4302363"/>
            <a:ext cx="722891" cy="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5">
            <a:extLst>
              <a:ext uri="{FF2B5EF4-FFF2-40B4-BE49-F238E27FC236}">
                <a16:creationId xmlns:a16="http://schemas.microsoft.com/office/drawing/2014/main" id="{2BA5FDE8-6777-B907-9C7B-98BCCD38D2FF}"/>
              </a:ext>
            </a:extLst>
          </p:cNvPr>
          <p:cNvSpPr/>
          <p:nvPr/>
        </p:nvSpPr>
        <p:spPr>
          <a:xfrm rot="5400000">
            <a:off x="302223" y="87821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1E5CDE-B339-C501-872C-BFAB6C89023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324953" y="906609"/>
            <a:ext cx="966504" cy="1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5">
            <a:extLst>
              <a:ext uri="{FF2B5EF4-FFF2-40B4-BE49-F238E27FC236}">
                <a16:creationId xmlns:a16="http://schemas.microsoft.com/office/drawing/2014/main" id="{860FC454-CDD6-9EAC-3089-EADB438FA8D4}"/>
              </a:ext>
            </a:extLst>
          </p:cNvPr>
          <p:cNvSpPr/>
          <p:nvPr/>
        </p:nvSpPr>
        <p:spPr>
          <a:xfrm rot="5400000">
            <a:off x="284942" y="1332278"/>
            <a:ext cx="162347" cy="10421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C77A532-022A-FF2F-F37D-C1688ECDA7E0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307672" y="1357767"/>
            <a:ext cx="865746" cy="2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633CA6-2471-146B-AE5B-8F45622763E2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03969" y="1706542"/>
            <a:ext cx="629581" cy="12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31">
            <a:extLst>
              <a:ext uri="{FF2B5EF4-FFF2-40B4-BE49-F238E27FC236}">
                <a16:creationId xmlns:a16="http://schemas.microsoft.com/office/drawing/2014/main" id="{33769B57-7FCB-8EE5-540B-917A7BA864BC}"/>
              </a:ext>
            </a:extLst>
          </p:cNvPr>
          <p:cNvCxnSpPr>
            <a:cxnSpLocks/>
            <a:endCxn id="175" idx="3"/>
          </p:cNvCxnSpPr>
          <p:nvPr/>
        </p:nvCxnSpPr>
        <p:spPr>
          <a:xfrm rot="16200000" flipH="1">
            <a:off x="-669998" y="2914922"/>
            <a:ext cx="2927336" cy="5148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D752A3D-AA9C-1FD9-80DE-D0EE93417B02}"/>
              </a:ext>
            </a:extLst>
          </p:cNvPr>
          <p:cNvSpPr/>
          <p:nvPr/>
        </p:nvSpPr>
        <p:spPr>
          <a:xfrm>
            <a:off x="11755192" y="4142933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0E2275-0132-768D-7FD1-A9B7FCEF926F}"/>
              </a:ext>
            </a:extLst>
          </p:cNvPr>
          <p:cNvSpPr/>
          <p:nvPr/>
        </p:nvSpPr>
        <p:spPr>
          <a:xfrm>
            <a:off x="934850" y="5771291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F56EA7-AA63-981A-35EA-8162C71EA2A8}"/>
              </a:ext>
            </a:extLst>
          </p:cNvPr>
          <p:cNvSpPr/>
          <p:nvPr/>
        </p:nvSpPr>
        <p:spPr>
          <a:xfrm>
            <a:off x="172198" y="155434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6B4168-FDB3-419F-368A-361DA5EA9C8A}"/>
              </a:ext>
            </a:extLst>
          </p:cNvPr>
          <p:cNvSpPr/>
          <p:nvPr/>
        </p:nvSpPr>
        <p:spPr>
          <a:xfrm>
            <a:off x="172198" y="411466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4EE426-7675-471C-50D2-FD26148A8459}"/>
              </a:ext>
            </a:extLst>
          </p:cNvPr>
          <p:cNvSpPr/>
          <p:nvPr/>
        </p:nvSpPr>
        <p:spPr>
          <a:xfrm>
            <a:off x="3739712" y="5181929"/>
            <a:ext cx="373770" cy="369314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416F25-74AE-AE07-6192-251FADE626F6}"/>
              </a:ext>
            </a:extLst>
          </p:cNvPr>
          <p:cNvSpPr/>
          <p:nvPr/>
        </p:nvSpPr>
        <p:spPr>
          <a:xfrm>
            <a:off x="182358" y="3677788"/>
            <a:ext cx="373770" cy="3656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14202</TotalTime>
  <Words>612</Words>
  <Application>Microsoft Macintosh PowerPoint</Application>
  <PresentationFormat>Widescreen</PresentationFormat>
  <Paragraphs>174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tcarpenter</dc:creator>
  <cp:lastModifiedBy>John Hatcliff</cp:lastModifiedBy>
  <cp:revision>16</cp:revision>
  <dcterms:created xsi:type="dcterms:W3CDTF">2023-07-21T16:58:58Z</dcterms:created>
  <dcterms:modified xsi:type="dcterms:W3CDTF">2023-11-15T03:37:01Z</dcterms:modified>
</cp:coreProperties>
</file>