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5"/>
  </p:notesMasterIdLst>
  <p:handoutMasterIdLst>
    <p:handoutMasterId r:id="rId6"/>
  </p:handoutMasterIdLst>
  <p:sldIdLst>
    <p:sldId id="258" r:id="rId2"/>
    <p:sldId id="1911" r:id="rId3"/>
    <p:sldId id="1912" r:id="rId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1"/>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C5758-F3AE-26BB-E61E-E9279CAE6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1C9B4-02FE-DD6E-C449-858EB244F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18324-5D41-EC6D-85AB-BF56C4BE978C}"/>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7DBE30B-FD59-7558-C9ED-8AD88A08200A}"/>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2652087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a:t>Slang &amp; </a:t>
            </a:r>
            <a:r>
              <a:rPr lang="en-US" sz="4000" dirty="0" err="1"/>
              <a:t>Logika</a:t>
            </a:r>
            <a:r>
              <a:rPr lang="en-US" sz="4000" dirty="0"/>
              <a:t> Exercises</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Sorting an Array</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Selection sort</a:t>
            </a:r>
          </a:p>
        </p:txBody>
      </p:sp>
      <p:sp>
        <p:nvSpPr>
          <p:cNvPr id="6" name="TextBox 5">
            <a:extLst>
              <a:ext uri="{FF2B5EF4-FFF2-40B4-BE49-F238E27FC236}">
                <a16:creationId xmlns:a16="http://schemas.microsoft.com/office/drawing/2014/main" id="{B92B8C7A-E20C-8DE7-AAE3-1E20B1093A5A}"/>
              </a:ext>
            </a:extLst>
          </p:cNvPr>
          <p:cNvSpPr txBox="1"/>
          <p:nvPr/>
        </p:nvSpPr>
        <p:spPr>
          <a:xfrm>
            <a:off x="5257800" y="2382766"/>
            <a:ext cx="2971800" cy="1077218"/>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Write a function expressing the theorem that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also_sorted</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a:t>
            </a:r>
            <a:r>
              <a:rPr lang="en-US" sz="1600" dirty="0"/>
              <a:t> implies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sorted(a)</a:t>
            </a:r>
            <a:r>
              <a:rPr lang="en-US" sz="1600" dirty="0"/>
              <a:t>.</a:t>
            </a:r>
            <a:endParaRPr lang="en-US" sz="1600" dirty="0">
              <a:solidFill>
                <a:srgbClr val="8922FD"/>
              </a:solidFill>
            </a:endParaRPr>
          </a:p>
        </p:txBody>
      </p:sp>
      <p:sp>
        <p:nvSpPr>
          <p:cNvPr id="7" name="TextBox 6">
            <a:extLst>
              <a:ext uri="{FF2B5EF4-FFF2-40B4-BE49-F238E27FC236}">
                <a16:creationId xmlns:a16="http://schemas.microsoft.com/office/drawing/2014/main" id="{24AD8E1B-B190-7D8B-673E-4E35733F8C0E}"/>
              </a:ext>
            </a:extLst>
          </p:cNvPr>
          <p:cNvSpPr txBox="1"/>
          <p:nvPr/>
        </p:nvSpPr>
        <p:spPr>
          <a:xfrm>
            <a:off x="5257800" y="396855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Prove it.</a:t>
            </a:r>
          </a:p>
        </p:txBody>
      </p:sp>
      <p:pic>
        <p:nvPicPr>
          <p:cNvPr id="9" name="Picture 8">
            <a:extLst>
              <a:ext uri="{FF2B5EF4-FFF2-40B4-BE49-F238E27FC236}">
                <a16:creationId xmlns:a16="http://schemas.microsoft.com/office/drawing/2014/main" id="{3D4FBF07-2440-78F8-6D60-B3AC9E85768B}"/>
              </a:ext>
            </a:extLst>
          </p:cNvPr>
          <p:cNvPicPr>
            <a:picLocks noChangeAspect="1"/>
          </p:cNvPicPr>
          <p:nvPr/>
        </p:nvPicPr>
        <p:blipFill>
          <a:blip r:embed="rId3"/>
          <a:stretch>
            <a:fillRect/>
          </a:stretch>
        </p:blipFill>
        <p:spPr>
          <a:xfrm>
            <a:off x="541636" y="1607388"/>
            <a:ext cx="8602364" cy="267475"/>
          </a:xfrm>
          <a:prstGeom prst="rect">
            <a:avLst/>
          </a:prstGeom>
        </p:spPr>
      </p:pic>
      <p:pic>
        <p:nvPicPr>
          <p:cNvPr id="11" name="Picture 10">
            <a:extLst>
              <a:ext uri="{FF2B5EF4-FFF2-40B4-BE49-F238E27FC236}">
                <a16:creationId xmlns:a16="http://schemas.microsoft.com/office/drawing/2014/main" id="{CCE56D01-B137-21A0-F8A8-58D2B91168CA}"/>
              </a:ext>
            </a:extLst>
          </p:cNvPr>
          <p:cNvPicPr>
            <a:picLocks noChangeAspect="1"/>
          </p:cNvPicPr>
          <p:nvPr/>
        </p:nvPicPr>
        <p:blipFill>
          <a:blip r:embed="rId4"/>
          <a:stretch>
            <a:fillRect/>
          </a:stretch>
        </p:blipFill>
        <p:spPr>
          <a:xfrm>
            <a:off x="625366" y="1992755"/>
            <a:ext cx="7772400" cy="272119"/>
          </a:xfrm>
          <a:prstGeom prst="rect">
            <a:avLst/>
          </a:prstGeom>
        </p:spPr>
      </p:pic>
      <p:pic>
        <p:nvPicPr>
          <p:cNvPr id="13" name="Picture 12">
            <a:extLst>
              <a:ext uri="{FF2B5EF4-FFF2-40B4-BE49-F238E27FC236}">
                <a16:creationId xmlns:a16="http://schemas.microsoft.com/office/drawing/2014/main" id="{DA6C7881-070D-9A66-456A-6A1B0612BEB6}"/>
              </a:ext>
            </a:extLst>
          </p:cNvPr>
          <p:cNvPicPr>
            <a:picLocks noChangeAspect="1"/>
          </p:cNvPicPr>
          <p:nvPr/>
        </p:nvPicPr>
        <p:blipFill>
          <a:blip r:embed="rId5"/>
          <a:stretch>
            <a:fillRect/>
          </a:stretch>
        </p:blipFill>
        <p:spPr>
          <a:xfrm>
            <a:off x="541636" y="3563445"/>
            <a:ext cx="5864831" cy="305659"/>
          </a:xfrm>
          <a:prstGeom prst="rect">
            <a:avLst/>
          </a:prstGeom>
        </p:spPr>
      </p:pic>
      <p:sp>
        <p:nvSpPr>
          <p:cNvPr id="14" name="TextBox 13">
            <a:extLst>
              <a:ext uri="{FF2B5EF4-FFF2-40B4-BE49-F238E27FC236}">
                <a16:creationId xmlns:a16="http://schemas.microsoft.com/office/drawing/2014/main" id="{4ECA007E-2701-2B1D-8EB7-1B5C78E1D3EB}"/>
              </a:ext>
            </a:extLst>
          </p:cNvPr>
          <p:cNvSpPr txBox="1"/>
          <p:nvPr/>
        </p:nvSpPr>
        <p:spPr>
          <a:xfrm>
            <a:off x="5257800" y="4477124"/>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Hint: Use </a:t>
            </a:r>
            <a:r>
              <a:rPr lang="en-US" sz="1600"/>
              <a:t>a while loop.</a:t>
            </a:r>
            <a:endParaRPr lang="en-US" sz="1600" dirty="0"/>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B8D35-99B4-6F80-337B-69E70636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4528A-E874-1273-D0A3-3E89DC18C34D}"/>
              </a:ext>
            </a:extLst>
          </p:cNvPr>
          <p:cNvSpPr>
            <a:spLocks noGrp="1"/>
          </p:cNvSpPr>
          <p:nvPr>
            <p:ph type="title"/>
          </p:nvPr>
        </p:nvSpPr>
        <p:spPr/>
        <p:txBody>
          <a:bodyPr/>
          <a:lstStyle/>
          <a:p>
            <a:r>
              <a:rPr lang="en-US" sz="3600" dirty="0"/>
              <a:t>Sorting an Array</a:t>
            </a:r>
          </a:p>
        </p:txBody>
      </p:sp>
      <p:sp>
        <p:nvSpPr>
          <p:cNvPr id="128" name="Slide Number Placeholder 127">
            <a:extLst>
              <a:ext uri="{FF2B5EF4-FFF2-40B4-BE49-F238E27FC236}">
                <a16:creationId xmlns:a16="http://schemas.microsoft.com/office/drawing/2014/main" id="{B2FB6944-4D56-72C2-0F8E-9E84F4B9958C}"/>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18512F76-9E2B-0325-DA8A-6227FA2DF66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Selection sort</a:t>
            </a:r>
          </a:p>
        </p:txBody>
      </p:sp>
      <p:pic>
        <p:nvPicPr>
          <p:cNvPr id="5" name="Picture 4" descr="A screenshot of a computer program&#10;&#10;Description automatically generated">
            <a:extLst>
              <a:ext uri="{FF2B5EF4-FFF2-40B4-BE49-F238E27FC236}">
                <a16:creationId xmlns:a16="http://schemas.microsoft.com/office/drawing/2014/main" id="{D52DA1B6-8346-3DE3-7FE9-00E92E10B8C5}"/>
              </a:ext>
            </a:extLst>
          </p:cNvPr>
          <p:cNvPicPr>
            <a:picLocks noChangeAspect="1"/>
          </p:cNvPicPr>
          <p:nvPr/>
        </p:nvPicPr>
        <p:blipFill>
          <a:blip r:embed="rId3"/>
          <a:stretch>
            <a:fillRect/>
          </a:stretch>
        </p:blipFill>
        <p:spPr>
          <a:xfrm>
            <a:off x="533400" y="1497479"/>
            <a:ext cx="6449248" cy="5360521"/>
          </a:xfrm>
          <a:prstGeom prst="rect">
            <a:avLst/>
          </a:prstGeom>
        </p:spPr>
      </p:pic>
      <p:sp>
        <p:nvSpPr>
          <p:cNvPr id="6" name="TextBox 5">
            <a:extLst>
              <a:ext uri="{FF2B5EF4-FFF2-40B4-BE49-F238E27FC236}">
                <a16:creationId xmlns:a16="http://schemas.microsoft.com/office/drawing/2014/main" id="{37537078-C52E-E1A7-581D-7861BC9B1705}"/>
              </a:ext>
            </a:extLst>
          </p:cNvPr>
          <p:cNvSpPr txBox="1"/>
          <p:nvPr/>
        </p:nvSpPr>
        <p:spPr>
          <a:xfrm>
            <a:off x="5257800" y="1515116"/>
            <a:ext cx="2971800" cy="584775"/>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Refactor the function by unfolding </a:t>
            </a:r>
            <a:r>
              <a:rPr lang="en-US" sz="1600" dirty="0" err="1">
                <a:solidFill>
                  <a:srgbClr val="8922FD"/>
                </a:solidFill>
                <a:latin typeface="Menlo" panose="020B0609030804020204" pitchFamily="49" charset="0"/>
                <a:ea typeface="Menlo" panose="020B0609030804020204" pitchFamily="49" charset="0"/>
                <a:cs typeface="Menlo" panose="020B0609030804020204" pitchFamily="49" charset="0"/>
              </a:rPr>
              <a:t>findMin</a:t>
            </a:r>
            <a:r>
              <a:rPr lang="en-US" sz="1600" dirty="0"/>
              <a:t> and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swap</a:t>
            </a:r>
            <a:r>
              <a:rPr lang="en-US" sz="1600" dirty="0"/>
              <a:t> </a:t>
            </a:r>
          </a:p>
        </p:txBody>
      </p:sp>
      <p:sp>
        <p:nvSpPr>
          <p:cNvPr id="7" name="TextBox 6">
            <a:extLst>
              <a:ext uri="{FF2B5EF4-FFF2-40B4-BE49-F238E27FC236}">
                <a16:creationId xmlns:a16="http://schemas.microsoft.com/office/drawing/2014/main" id="{0DB98674-975D-6CA8-1875-5580AF984C8F}"/>
              </a:ext>
            </a:extLst>
          </p:cNvPr>
          <p:cNvSpPr txBox="1"/>
          <p:nvPr/>
        </p:nvSpPr>
        <p:spPr>
          <a:xfrm>
            <a:off x="5257800" y="2209800"/>
            <a:ext cx="3505200"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Adapt the proof correspondingly</a:t>
            </a:r>
          </a:p>
        </p:txBody>
      </p:sp>
    </p:spTree>
    <p:extLst>
      <p:ext uri="{BB962C8B-B14F-4D97-AF65-F5344CB8AC3E}">
        <p14:creationId xmlns:p14="http://schemas.microsoft.com/office/powerpoint/2010/main" val="1908109985"/>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206450</TotalTime>
  <Words>407</Words>
  <Application>Microsoft Macintosh PowerPoint</Application>
  <PresentationFormat>On-screen Show (4:3)</PresentationFormat>
  <Paragraphs>39</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Menlo</vt:lpstr>
      <vt:lpstr>Microsoft Sans Serif</vt:lpstr>
      <vt:lpstr>Tahoma</vt:lpstr>
      <vt:lpstr>Times New Roman</vt:lpstr>
      <vt:lpstr>Wingdings</vt:lpstr>
      <vt:lpstr>Blends</vt:lpstr>
      <vt:lpstr>Slang &amp; Logika Exercises</vt:lpstr>
      <vt:lpstr>Sorting an Array</vt:lpstr>
      <vt:lpstr>Sorting an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1409</cp:revision>
  <cp:lastPrinted>2023-09-28T13:37:11Z</cp:lastPrinted>
  <dcterms:created xsi:type="dcterms:W3CDTF">2016-11-14T12:47:14Z</dcterms:created>
  <dcterms:modified xsi:type="dcterms:W3CDTF">2024-10-20T18:33:45Z</dcterms:modified>
</cp:coreProperties>
</file>