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151575B-E7FC-423E-BF8A-F1610F17A8D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7E3299-7061-404D-9933-82C1E958BB1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programacion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Primeros pasos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88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funciona una computadora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El </a:t>
            </a:r>
            <a:r>
              <a:rPr lang="es-MX" b="1" dirty="0"/>
              <a:t>microprocesador es básicamente el cerebro </a:t>
            </a:r>
            <a:r>
              <a:rPr lang="es-MX" dirty="0"/>
              <a:t>de toda computadora, se apoya de la </a:t>
            </a:r>
            <a:r>
              <a:rPr lang="es-MX" b="1" dirty="0" err="1"/>
              <a:t>memoría</a:t>
            </a:r>
            <a:r>
              <a:rPr lang="es-MX" b="1" dirty="0"/>
              <a:t> RAM y el Disco Duro</a:t>
            </a:r>
            <a:r>
              <a:rPr lang="es-MX" dirty="0"/>
              <a:t>, Todos montados sobre la placa madre o placa base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El microprocesador </a:t>
            </a:r>
            <a:r>
              <a:rPr lang="es-MX" dirty="0" smtClean="0"/>
              <a:t>es </a:t>
            </a:r>
            <a:r>
              <a:rPr lang="es-MX" dirty="0"/>
              <a:t>el que se encarga de realizar todos los cálculos necesarios para llevar a cabo </a:t>
            </a:r>
            <a:r>
              <a:rPr lang="es-MX" b="1" dirty="0"/>
              <a:t>tareas especificas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680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</TotalTime>
  <Words>59</Words>
  <Application>Microsoft Office PowerPoint</Application>
  <PresentationFormat>Presentación en pantalla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Mirador</vt:lpstr>
      <vt:lpstr>programacion</vt:lpstr>
      <vt:lpstr>Como funciona una computadora?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Gely</dc:creator>
  <cp:lastModifiedBy>Gely</cp:lastModifiedBy>
  <cp:revision>3</cp:revision>
  <dcterms:created xsi:type="dcterms:W3CDTF">2018-01-07T12:59:47Z</dcterms:created>
  <dcterms:modified xsi:type="dcterms:W3CDTF">2018-01-07T14:35:42Z</dcterms:modified>
</cp:coreProperties>
</file>