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Patrick Hand"/>
      <p:regular r:id="rId14"/>
    </p:embeddedFont>
    <p:embeddedFont>
      <p:font typeface="Poppins"/>
      <p:regular r:id="rId15"/>
      <p:bold r:id="rId16"/>
      <p:italic r:id="rId17"/>
      <p:boldItalic r:id="rId18"/>
    </p:embeddedFont>
    <p:embeddedFont>
      <p:font typeface="Barlow Condensed"/>
      <p:regular r:id="rId19"/>
      <p:bold r:id="rId20"/>
      <p:italic r:id="rId21"/>
      <p:boldItalic r:id="rId22"/>
    </p:embeddedFont>
    <p:embeddedFont>
      <p:font typeface="Homemade Appl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bold.fntdata"/><Relationship Id="rId11" Type="http://schemas.openxmlformats.org/officeDocument/2006/relationships/slide" Target="slides/slide6.xml"/><Relationship Id="rId22" Type="http://schemas.openxmlformats.org/officeDocument/2006/relationships/font" Target="fonts/BarlowCondensed-boldItalic.fntdata"/><Relationship Id="rId10" Type="http://schemas.openxmlformats.org/officeDocument/2006/relationships/slide" Target="slides/slide5.xml"/><Relationship Id="rId21" Type="http://schemas.openxmlformats.org/officeDocument/2006/relationships/font" Target="fonts/BarlowCondense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omemadeAppl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font" Target="fonts/PatrickHand-regular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Condensed-regular.fntdata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f3a7f69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af3a7f69c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4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1.png"/><Relationship Id="rId12" Type="http://schemas.openxmlformats.org/officeDocument/2006/relationships/image" Target="../media/image6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0 Foldermania_SlidesMania_1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10278459" y="50290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8892757" y="67395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"/>
          <p:cNvSpPr/>
          <p:nvPr/>
        </p:nvSpPr>
        <p:spPr>
          <a:xfrm>
            <a:off x="7482418" y="63297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6062912" y="52126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655010" y="51771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247298" y="51953"/>
            <a:ext cx="1377600" cy="522600"/>
          </a:xfrm>
          <a:prstGeom prst="roundRect">
            <a:avLst>
              <a:gd fmla="val 16667" name="adj"/>
            </a:avLst>
          </a:prstGeom>
          <a:solidFill>
            <a:srgbClr val="B7C1E8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846713" y="56884"/>
            <a:ext cx="1377600" cy="522600"/>
          </a:xfrm>
          <a:prstGeom prst="roundRect">
            <a:avLst>
              <a:gd fmla="val 16667" name="adj"/>
            </a:avLst>
          </a:prstGeom>
          <a:solidFill>
            <a:srgbClr val="9098C9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58361" y="448301"/>
            <a:ext cx="12192000" cy="68334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rotWithShape="0" algn="br" dir="135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69006" y="47652"/>
            <a:ext cx="1350300" cy="52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 rot="5400000">
            <a:off x="-6031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CUSTOM_7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 flipH="1" rot="10800000">
            <a:off x="0" y="436050"/>
            <a:ext cx="12192000" cy="64566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rotWithShape="0" algn="br" dir="135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 txBox="1"/>
          <p:nvPr/>
        </p:nvSpPr>
        <p:spPr>
          <a:xfrm rot="5400000">
            <a:off x="-6031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CUSTOM_8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/>
        </p:nvSpPr>
        <p:spPr>
          <a:xfrm rot="5400000">
            <a:off x="-6031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0">
  <p:cSld name="CUSTOM_9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Google Shape;19;p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3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3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s-ES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s-ES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2" name="Google Shape;22;p3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3" name="Google Shape;23;p3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3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3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3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3256163" y="46497"/>
            <a:ext cx="1377600" cy="522600"/>
          </a:xfrm>
          <a:prstGeom prst="roundRect">
            <a:avLst>
              <a:gd fmla="val 16667" name="adj"/>
            </a:avLst>
          </a:prstGeom>
          <a:solidFill>
            <a:srgbClr val="B7C1E8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10242924" y="40071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8865369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7466992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6069839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663001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flipH="1" rot="10800000">
            <a:off x="24273" y="462681"/>
            <a:ext cx="12192000" cy="68334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rotWithShape="0" algn="br" dir="135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1846713" y="36102"/>
            <a:ext cx="1377600" cy="522600"/>
          </a:xfrm>
          <a:prstGeom prst="roundRect">
            <a:avLst>
              <a:gd fmla="val 16667" name="adj"/>
            </a:avLst>
          </a:prstGeom>
          <a:solidFill>
            <a:srgbClr val="9098C9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/>
        </p:nvSpPr>
        <p:spPr>
          <a:xfrm rot="5400000">
            <a:off x="-6031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10242924" y="40071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8865369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7466992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6069839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4663001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 rot="10800000">
            <a:off x="16610" y="464615"/>
            <a:ext cx="12192000" cy="68334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rotWithShape="0" algn="br" dir="135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3256163" y="46497"/>
            <a:ext cx="1377600" cy="522600"/>
          </a:xfrm>
          <a:prstGeom prst="roundRect">
            <a:avLst>
              <a:gd fmla="val 16667" name="adj"/>
            </a:avLst>
          </a:prstGeom>
          <a:solidFill>
            <a:srgbClr val="B7C1E8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 txBox="1"/>
          <p:nvPr/>
        </p:nvSpPr>
        <p:spPr>
          <a:xfrm rot="5400000">
            <a:off x="-6031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10242924" y="40071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8865369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7466992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69839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 flipH="1" rot="10800000">
            <a:off x="27453" y="440138"/>
            <a:ext cx="12192000" cy="68334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rotWithShape="0" algn="br" dir="135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4663001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/>
          <p:nvPr/>
        </p:nvSpPr>
        <p:spPr>
          <a:xfrm rot="5400000">
            <a:off x="-6031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10242924" y="40071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8865369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7466992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 flipH="1" rot="10800000">
            <a:off x="27453" y="440138"/>
            <a:ext cx="12192000" cy="68334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rotWithShape="0" algn="br" dir="135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6069839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 rot="5400000">
            <a:off x="-6031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CUSTOM_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10242924" y="40071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8865369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/>
          <p:nvPr/>
        </p:nvSpPr>
        <p:spPr>
          <a:xfrm flipH="1" rot="10800000">
            <a:off x="27453" y="440138"/>
            <a:ext cx="12192000" cy="68334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rotWithShape="0" algn="br" dir="135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7466992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 rot="5400000">
            <a:off x="-6031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CUSTOM_5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10242924" y="40071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/>
          <p:nvPr/>
        </p:nvSpPr>
        <p:spPr>
          <a:xfrm flipH="1" rot="10800000">
            <a:off x="27453" y="440138"/>
            <a:ext cx="12192000" cy="68334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rotWithShape="0" algn="br" dir="135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8865369" y="34443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 txBox="1"/>
          <p:nvPr/>
        </p:nvSpPr>
        <p:spPr>
          <a:xfrm rot="5400000">
            <a:off x="-6031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CUSTOM_6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 flipH="1" rot="10800000">
            <a:off x="27453" y="440138"/>
            <a:ext cx="12192000" cy="68334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rotWithShape="0" algn="br" dir="135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10242924" y="40071"/>
            <a:ext cx="1377600" cy="522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bl" dir="189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 rot="5400000">
            <a:off x="-6031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9066984" y="88107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FIM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671390" y="88109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CONTATO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275814" y="88101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HOSTELS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4652252" y="88100"/>
            <a:ext cx="130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PASSAGENS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469375" y="88111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ROTEIROS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2066141" y="88102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HOME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84072" y="92373"/>
            <a:ext cx="1052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INICIO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3541350" y="2047946"/>
            <a:ext cx="5109300" cy="276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846350" y="2328846"/>
            <a:ext cx="44217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MOCHILHÃO</a:t>
            </a:r>
            <a:endParaRPr b="1" sz="2800">
              <a:solidFill>
                <a:srgbClr val="3F3F3F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F3F3F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USABILIDADE, DESENVOLVIMENTO WEB, MOBILE E JOGOS</a:t>
            </a:r>
            <a:endParaRPr b="1" sz="2800">
              <a:solidFill>
                <a:srgbClr val="3F3F3F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F3F3F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90975" y="6038850"/>
            <a:ext cx="11201100" cy="81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885150" y="6192751"/>
            <a:ext cx="4421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VINICIUS GEORGE DOS SANTOS</a:t>
            </a:r>
            <a:endParaRPr b="1" sz="2800">
              <a:solidFill>
                <a:srgbClr val="3F3F3F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3477090" y="96318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ROTEIROS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10464001" y="101958"/>
            <a:ext cx="1073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9068984" y="70443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FIM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7674026" y="70455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CONTATO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6168425" y="70450"/>
            <a:ext cx="126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HOSTELS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4689050" y="70450"/>
            <a:ext cx="126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PASSAGENS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551750" y="2633900"/>
            <a:ext cx="2805000" cy="1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TELA INICIAL</a:t>
            </a:r>
            <a:endParaRPr sz="2800">
              <a:solidFill>
                <a:srgbClr val="3F3F3F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Informações principais e avisos importantes para os viajantes e que planeja as próximas </a:t>
            </a:r>
            <a:r>
              <a:rPr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férias.</a:t>
            </a:r>
            <a:endParaRPr sz="2800">
              <a:solidFill>
                <a:srgbClr val="3F3F3F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51746" y="1205635"/>
            <a:ext cx="2805000" cy="1095900"/>
          </a:xfrm>
          <a:prstGeom prst="roundRect">
            <a:avLst>
              <a:gd fmla="val 16667" name="adj"/>
            </a:avLst>
          </a:prstGeom>
          <a:solidFill>
            <a:srgbClr val="9098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1110806" y="1491905"/>
            <a:ext cx="168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HOME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2067791" y="70432"/>
            <a:ext cx="1073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HOME</a:t>
            </a:r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1205625"/>
            <a:ext cx="8229599" cy="461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3477090" y="96318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ROTEIROS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10464001" y="101958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9068984" y="70443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FIM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7674026" y="70455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CONTATO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6168425" y="70450"/>
            <a:ext cx="126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HOSTELS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4689050" y="70450"/>
            <a:ext cx="126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PASSAGENS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551750" y="2633900"/>
            <a:ext cx="2805000" cy="1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TELA INICIAL</a:t>
            </a:r>
            <a:endParaRPr sz="2800">
              <a:solidFill>
                <a:srgbClr val="3F3F3F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Informações principais e avisos importantes para os viajantes e que planeja as próximas férias.</a:t>
            </a:r>
            <a:endParaRPr sz="2800">
              <a:solidFill>
                <a:srgbClr val="3F3F3F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551746" y="1205635"/>
            <a:ext cx="2805000" cy="1095900"/>
          </a:xfrm>
          <a:prstGeom prst="roundRect">
            <a:avLst>
              <a:gd fmla="val 16667" name="adj"/>
            </a:avLst>
          </a:prstGeom>
          <a:solidFill>
            <a:srgbClr val="9098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1110806" y="1491905"/>
            <a:ext cx="168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HOME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2067791" y="70432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HOME</a:t>
            </a:r>
            <a:endParaRPr/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1205627"/>
            <a:ext cx="8229601" cy="3809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/>
        </p:nvSpPr>
        <p:spPr>
          <a:xfrm>
            <a:off x="10464001" y="101958"/>
            <a:ext cx="1073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9086446" y="96330"/>
            <a:ext cx="1073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7679263" y="70768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FIM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6272154" y="70768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CONTATO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4724401" y="70775"/>
            <a:ext cx="123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PASSAGENS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535525" y="2488300"/>
            <a:ext cx="2805000" cy="4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Melhores roteiros postados pelos viajantes.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535536" y="1205621"/>
            <a:ext cx="2805000" cy="1095900"/>
          </a:xfrm>
          <a:prstGeom prst="roundRect">
            <a:avLst>
              <a:gd fmla="val 16667" name="adj"/>
            </a:avLst>
          </a:prstGeom>
          <a:solidFill>
            <a:srgbClr val="B7C1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094596" y="1491891"/>
            <a:ext cx="168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ROTEIROS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3477240" y="93330"/>
            <a:ext cx="1073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ROTEIROS</a:t>
            </a:r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1205625"/>
            <a:ext cx="8229601" cy="46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/>
        </p:nvSpPr>
        <p:spPr>
          <a:xfrm>
            <a:off x="10464001" y="101958"/>
            <a:ext cx="1073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9070346" y="70768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FIM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7676701" y="70780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CONTATO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6281804" y="70768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HOSTELS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535425" y="2632400"/>
            <a:ext cx="2805000" cy="25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Pesquise passagens de aereas ou rodoviaria.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535436" y="1205622"/>
            <a:ext cx="2805000" cy="1095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956812" y="1491900"/>
            <a:ext cx="196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PASSAGENS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4752601" y="70775"/>
            <a:ext cx="120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PASSAGENS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1202950"/>
            <a:ext cx="8224342" cy="46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/>
        </p:nvSpPr>
        <p:spPr>
          <a:xfrm>
            <a:off x="10464001" y="101958"/>
            <a:ext cx="1073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9076334" y="96330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FIM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7688713" y="96343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CONTATO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535525" y="2609850"/>
            <a:ext cx="2805000" cy="47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Pesquise os melhores e mais baratos hostels avaliados pelos viajantes.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535536" y="1205621"/>
            <a:ext cx="2805000" cy="1095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1025119" y="1491891"/>
            <a:ext cx="182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HOSTELS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6290916" y="96330"/>
            <a:ext cx="1073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HOSTELS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1209800"/>
            <a:ext cx="8209792" cy="46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10464001" y="101958"/>
            <a:ext cx="1073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9062046" y="96330"/>
            <a:ext cx="10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FIM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535525" y="2533650"/>
            <a:ext cx="28050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Fale conosco para </a:t>
            </a:r>
            <a:r>
              <a:rPr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dúvidas</a:t>
            </a:r>
            <a:r>
              <a:rPr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, </a:t>
            </a:r>
            <a:r>
              <a:rPr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críticas</a:t>
            </a:r>
            <a:r>
              <a:rPr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 ou sugestões.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535498" y="1205625"/>
            <a:ext cx="2805000" cy="1095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1025082" y="1491895"/>
            <a:ext cx="182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CONTATO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7660076" y="96330"/>
            <a:ext cx="1073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CONTATO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598" y="1209798"/>
            <a:ext cx="8209782" cy="46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10464001" y="101958"/>
            <a:ext cx="1073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552418" y="2553275"/>
            <a:ext cx="28050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OBRIGADO !!!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552436" y="1209795"/>
            <a:ext cx="2805000" cy="109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1042019" y="1496065"/>
            <a:ext cx="182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FIM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9086446" y="96330"/>
            <a:ext cx="1073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Patrick Hand"/>
                <a:ea typeface="Patrick Hand"/>
                <a:cs typeface="Patrick Hand"/>
                <a:sym typeface="Patrick Hand"/>
              </a:rPr>
              <a:t>FIM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1209800"/>
            <a:ext cx="7983164" cy="58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0010 Foldermania_SlidesMania">
  <a:themeElements>
    <a:clrScheme name="Transmisión de listas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