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96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5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3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5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1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84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5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6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D6BAC7-028A-4256-8B9E-27CF28C7800A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2AE9CD-6E56-4164-BF36-7BDFD639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3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needle.com.br/culture" TargetMode="External"/><Relationship Id="rId2" Type="http://schemas.openxmlformats.org/officeDocument/2006/relationships/hyperlink" Target="http://www.spaceneedle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brae.com.br/Sebrae/Portal%20Sebrae/Anexos/ME_Missao-Visao-Valor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empresa: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E</a:t>
            </a:r>
            <a:r>
              <a:rPr lang="pt-BR" dirty="0" smtClean="0">
                <a:effectLst/>
              </a:rPr>
              <a:t>mpresa </a:t>
            </a:r>
            <a:r>
              <a:rPr lang="pt-BR" dirty="0">
                <a:effectLst/>
              </a:rPr>
              <a:t>de engenharia de </a:t>
            </a:r>
            <a:r>
              <a:rPr lang="pt-BR" dirty="0" smtClean="0">
                <a:effectLst/>
              </a:rPr>
              <a:t>software;</a:t>
            </a:r>
            <a:r>
              <a:rPr lang="pt-BR" dirty="0">
                <a:effectLst/>
              </a:rPr>
              <a:t> </a:t>
            </a:r>
            <a:endParaRPr lang="pt-BR" dirty="0" smtClean="0">
              <a:effectLst/>
            </a:endParaRPr>
          </a:p>
          <a:p>
            <a:pPr marL="36900" indent="0">
              <a:buNone/>
            </a:pPr>
            <a:endParaRPr lang="pt-BR" dirty="0" smtClean="0">
              <a:effectLst/>
            </a:endParaRPr>
          </a:p>
          <a:p>
            <a:r>
              <a:rPr lang="pt-BR" dirty="0">
                <a:effectLst/>
              </a:rPr>
              <a:t>A</a:t>
            </a:r>
            <a:r>
              <a:rPr lang="pt-BR" dirty="0" smtClean="0">
                <a:effectLst/>
              </a:rPr>
              <a:t>plicativos </a:t>
            </a:r>
            <a:r>
              <a:rPr lang="pt-BR" dirty="0">
                <a:effectLst/>
              </a:rPr>
              <a:t>para todas as plataformas atuais iOS, </a:t>
            </a:r>
            <a:r>
              <a:rPr lang="pt-BR" dirty="0" err="1">
                <a:effectLst/>
              </a:rPr>
              <a:t>Android</a:t>
            </a:r>
            <a:r>
              <a:rPr lang="pt-BR" dirty="0">
                <a:effectLst/>
              </a:rPr>
              <a:t>, Windows e </a:t>
            </a:r>
            <a:r>
              <a:rPr lang="pt-BR" dirty="0" smtClean="0">
                <a:effectLst/>
              </a:rPr>
              <a:t>Web;</a:t>
            </a: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4005943"/>
            <a:ext cx="2957282" cy="15525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78" y="4724875"/>
            <a:ext cx="2624796" cy="16672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609" y="3463070"/>
            <a:ext cx="2604948" cy="289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M.V.V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effectLst/>
              </a:rPr>
              <a:t>Missão: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r>
              <a:rPr lang="pt-BR" dirty="0" smtClean="0">
                <a:effectLst/>
              </a:rPr>
              <a:t>"</a:t>
            </a:r>
            <a:r>
              <a:rPr lang="pt-BR" dirty="0">
                <a:effectLst/>
              </a:rPr>
              <a:t>Explorar e construir tecnologias que ajudem as pessoas a liberar cada vez mais os seus dons e capacidades humanas para transformar o mundo e ter uma vida saudável e produtiva</a:t>
            </a:r>
            <a:r>
              <a:rPr lang="pt-BR" dirty="0" smtClean="0">
                <a:effectLst/>
              </a:rPr>
              <a:t>.“;</a:t>
            </a:r>
            <a:r>
              <a:rPr lang="pt-BR" dirty="0"/>
              <a:t/>
            </a:r>
            <a:br>
              <a:rPr lang="pt-BR" dirty="0"/>
            </a:br>
            <a:endParaRPr lang="pt-BR" dirty="0" smtClean="0">
              <a:effectLst/>
            </a:endParaRPr>
          </a:p>
          <a:p>
            <a:r>
              <a:rPr lang="pt-BR" dirty="0">
                <a:effectLst/>
              </a:rPr>
              <a:t>Visão: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</a:t>
            </a:r>
            <a:r>
              <a:rPr lang="pt-BR" dirty="0" smtClean="0">
                <a:effectLst/>
              </a:rPr>
              <a:t>A </a:t>
            </a:r>
            <a:r>
              <a:rPr lang="pt-BR" dirty="0">
                <a:effectLst/>
              </a:rPr>
              <a:t>empresa visa o desenvolvimento não apenas profissional do funcionário, mas também </a:t>
            </a:r>
            <a:r>
              <a:rPr lang="pt-BR" dirty="0" smtClean="0">
                <a:effectLst/>
              </a:rPr>
              <a:t>pessoal;</a:t>
            </a:r>
          </a:p>
          <a:p>
            <a:endParaRPr lang="pt-BR" dirty="0">
              <a:effectLst/>
            </a:endParaRPr>
          </a:p>
          <a:p>
            <a:r>
              <a:rPr lang="pt-BR" dirty="0">
                <a:effectLst/>
              </a:rPr>
              <a:t>Valores</a:t>
            </a:r>
            <a:r>
              <a:rPr lang="pt-BR" dirty="0" smtClean="0">
                <a:effectLst/>
              </a:rPr>
              <a:t>:</a:t>
            </a:r>
          </a:p>
          <a:p>
            <a:pPr marL="36900" indent="0">
              <a:buNone/>
            </a:pPr>
            <a:r>
              <a:rPr lang="pt-BR" dirty="0">
                <a:effectLst/>
              </a:rPr>
              <a:t>	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 smtClean="0">
                <a:effectLst/>
              </a:rPr>
              <a:t>- </a:t>
            </a:r>
            <a:r>
              <a:rPr lang="pt-BR" dirty="0">
                <a:effectLst/>
              </a:rPr>
              <a:t>Liberdade/Bom </a:t>
            </a:r>
            <a:r>
              <a:rPr lang="pt-BR" dirty="0" smtClean="0">
                <a:effectLst/>
              </a:rPr>
              <a:t>Senso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	</a:t>
            </a:r>
            <a:r>
              <a:rPr lang="pt-BR" dirty="0" smtClean="0">
                <a:effectLst/>
              </a:rPr>
              <a:t>- </a:t>
            </a:r>
            <a:r>
              <a:rPr lang="pt-BR" dirty="0">
                <a:effectLst/>
              </a:rPr>
              <a:t>Coragem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	</a:t>
            </a:r>
            <a:r>
              <a:rPr lang="pt-BR" dirty="0" smtClean="0">
                <a:effectLst/>
              </a:rPr>
              <a:t>- </a:t>
            </a:r>
            <a:r>
              <a:rPr lang="pt-BR" dirty="0">
                <a:effectLst/>
              </a:rPr>
              <a:t>Integridade (autenticidade, transparência, </a:t>
            </a:r>
            <a:r>
              <a:rPr lang="pt-BR" b="1" dirty="0">
                <a:effectLst/>
              </a:rPr>
              <a:t>Não política</a:t>
            </a:r>
            <a:r>
              <a:rPr lang="pt-BR" dirty="0">
                <a:effectLst/>
              </a:rPr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	</a:t>
            </a:r>
            <a:r>
              <a:rPr lang="pt-BR" dirty="0" smtClean="0">
                <a:effectLst/>
              </a:rPr>
              <a:t>- </a:t>
            </a:r>
            <a:r>
              <a:rPr lang="pt-BR" dirty="0">
                <a:effectLst/>
              </a:rPr>
              <a:t>Curiosidade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	</a:t>
            </a:r>
            <a:r>
              <a:rPr lang="pt-BR" dirty="0" smtClean="0">
                <a:effectLst/>
              </a:rPr>
              <a:t>- Paixão.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1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8" y="609600"/>
            <a:ext cx="1037166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Nome: Sky </a:t>
            </a:r>
            <a:r>
              <a:rPr lang="pt-BR" dirty="0" err="1" smtClean="0"/>
              <a:t>Code</a:t>
            </a:r>
            <a:r>
              <a:rPr lang="pt-BR" dirty="0" smtClean="0"/>
              <a:t>;</a:t>
            </a:r>
          </a:p>
          <a:p>
            <a:r>
              <a:rPr lang="pt-BR" dirty="0" smtClean="0"/>
              <a:t>M.V.V:</a:t>
            </a:r>
          </a:p>
          <a:p>
            <a:pPr lvl="1"/>
            <a:r>
              <a:rPr lang="pt-BR" dirty="0">
                <a:effectLst/>
              </a:rPr>
              <a:t>Missão - Atender as necessidades do cliente, de acordo com o pedido feito, e os impressionando com nossas </a:t>
            </a:r>
            <a:r>
              <a:rPr lang="pt-BR" dirty="0" smtClean="0">
                <a:effectLst/>
              </a:rPr>
              <a:t>ideias;</a:t>
            </a:r>
          </a:p>
          <a:p>
            <a:pPr lvl="1"/>
            <a:endParaRPr lang="pt-BR" dirty="0" smtClean="0">
              <a:effectLst/>
            </a:endParaRPr>
          </a:p>
          <a:p>
            <a:pPr lvl="1"/>
            <a:r>
              <a:rPr lang="pt-BR" dirty="0" smtClean="0">
                <a:effectLst/>
              </a:rPr>
              <a:t>Visão </a:t>
            </a:r>
            <a:r>
              <a:rPr lang="pt-BR" dirty="0">
                <a:effectLst/>
              </a:rPr>
              <a:t>- Fazer com que a empresa (Space </a:t>
            </a:r>
            <a:r>
              <a:rPr lang="pt-BR" dirty="0" err="1">
                <a:effectLst/>
              </a:rPr>
              <a:t>Needle</a:t>
            </a:r>
            <a:r>
              <a:rPr lang="pt-BR" dirty="0">
                <a:effectLst/>
              </a:rPr>
              <a:t>) seja mais divulgada/conhecida através de seus projetos. E fazer com que a empresa se destaque entre as empresas que se associam a </a:t>
            </a:r>
            <a:r>
              <a:rPr lang="pt-BR" dirty="0" smtClean="0">
                <a:effectLst/>
              </a:rPr>
              <a:t>mesma;</a:t>
            </a:r>
          </a:p>
          <a:p>
            <a:pPr lvl="1"/>
            <a:endParaRPr lang="pt-BR" dirty="0" smtClean="0">
              <a:effectLst/>
            </a:endParaRPr>
          </a:p>
          <a:p>
            <a:pPr lvl="1"/>
            <a:r>
              <a:rPr lang="pt-BR" dirty="0">
                <a:effectLst/>
              </a:rPr>
              <a:t>Valores - inovação, curiosidade, praticidade, foco.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1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pt-BR" dirty="0" smtClean="0"/>
              <a:t>Arthur Senna </a:t>
            </a:r>
          </a:p>
          <a:p>
            <a:pPr marL="36900" indent="0" algn="ctr">
              <a:buNone/>
            </a:pPr>
            <a:endParaRPr lang="pt-BR" dirty="0" smtClean="0"/>
          </a:p>
          <a:p>
            <a:pPr marL="36900" indent="0" algn="ctr">
              <a:buNone/>
            </a:pPr>
            <a:r>
              <a:rPr lang="pt-BR" dirty="0" smtClean="0"/>
              <a:t>Gabriel </a:t>
            </a:r>
            <a:r>
              <a:rPr lang="pt-BR" dirty="0" err="1" smtClean="0"/>
              <a:t>Schorsch</a:t>
            </a:r>
            <a:endParaRPr lang="pt-BR" dirty="0" smtClean="0"/>
          </a:p>
          <a:p>
            <a:pPr marL="36900" indent="0" algn="ctr">
              <a:buNone/>
            </a:pPr>
            <a:endParaRPr lang="pt-BR" dirty="0" smtClean="0"/>
          </a:p>
          <a:p>
            <a:pPr marL="36900" indent="0" algn="ctr">
              <a:buNone/>
            </a:pPr>
            <a:r>
              <a:rPr lang="pt-BR" dirty="0" smtClean="0"/>
              <a:t>Gabrielle Cristina</a:t>
            </a:r>
          </a:p>
          <a:p>
            <a:pPr marL="36900" indent="0" algn="ctr">
              <a:buNone/>
            </a:pPr>
            <a:endParaRPr lang="pt-BR" dirty="0" smtClean="0"/>
          </a:p>
          <a:p>
            <a:pPr marL="36900" indent="0" algn="ctr">
              <a:buNone/>
            </a:pPr>
            <a:r>
              <a:rPr lang="pt-BR" dirty="0" smtClean="0"/>
              <a:t>Larissa de Moraes</a:t>
            </a:r>
          </a:p>
          <a:p>
            <a:pPr marL="36900" indent="0" algn="ctr">
              <a:buNone/>
            </a:pPr>
            <a:endParaRPr lang="pt-BR" dirty="0" smtClean="0"/>
          </a:p>
          <a:p>
            <a:pPr marL="36900" indent="0" algn="ctr">
              <a:buNone/>
            </a:pPr>
            <a:r>
              <a:rPr lang="pt-BR" dirty="0" smtClean="0"/>
              <a:t>Pedro Henrique</a:t>
            </a:r>
          </a:p>
          <a:p>
            <a:pPr marL="36900" indent="0" algn="ctr">
              <a:buNone/>
            </a:pPr>
            <a:endParaRPr lang="pt-BR" dirty="0" smtClean="0"/>
          </a:p>
          <a:p>
            <a:pPr marL="36900" indent="0" algn="ctr">
              <a:buNone/>
            </a:pPr>
            <a:r>
              <a:rPr lang="pt-BR" dirty="0" smtClean="0"/>
              <a:t>Rayssa Tavares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http://www.spaceneedle.com.br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www.spaceneedle.com.br/culture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www.sebrae.com.br/Sebrae/Portal%20Sebrae/Anexos/ME_Missao-Visao-Valores.PDF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18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44</TotalTime>
  <Words>225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Ardósia</vt:lpstr>
      <vt:lpstr>Apresentação do PowerPoint</vt:lpstr>
      <vt:lpstr>Sobre a empresa:</vt:lpstr>
      <vt:lpstr>M.V.V</vt:lpstr>
      <vt:lpstr>Apresentação do PowerPoint</vt:lpstr>
      <vt:lpstr>Sobre nós</vt:lpstr>
      <vt:lpstr>Integrantes</vt:lpstr>
      <vt:lpstr>Bibliografia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Rayssa Tavares Dos Santos</dc:creator>
  <cp:lastModifiedBy>Rayssa Tavares Dos Santos</cp:lastModifiedBy>
  <cp:revision>5</cp:revision>
  <dcterms:created xsi:type="dcterms:W3CDTF">2020-03-04T19:21:02Z</dcterms:created>
  <dcterms:modified xsi:type="dcterms:W3CDTF">2020-03-04T20:05:49Z</dcterms:modified>
</cp:coreProperties>
</file>